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204F1-02B0-44A0-8E06-BC2AECB34217}" v="49" dt="2022-11-23T20:09:55.656"/>
    <p1510:client id="{306F8959-DF07-47B6-9CA2-39228D1E5E0D}" v="602" dt="2022-11-24T08:26:04.768"/>
    <p1510:client id="{7FD8AAD6-C7ED-43D3-9DB5-20453DF48F95}" v="246" dt="2022-11-23T21:23:44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4D588-26A2-41B1-8899-4B30AE76A28E}" type="doc">
      <dgm:prSet loTypeId="urn:microsoft.com/office/officeart/2005/8/layout/defaul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F6F001D-7650-4F17-994C-DB95D661A0BC}">
      <dgm:prSet phldrT="[Text]" phldr="0"/>
      <dgm:spPr/>
      <dgm:t>
        <a:bodyPr/>
        <a:lstStyle/>
        <a:p>
          <a:pPr rtl="0"/>
          <a:r>
            <a:rPr lang="en-US" b="1" dirty="0"/>
            <a:t>Hash </a:t>
          </a:r>
          <a:r>
            <a:rPr lang="en-US" b="1" dirty="0">
              <a:latin typeface="Posterama"/>
            </a:rPr>
            <a:t>cədvəlləri</a:t>
          </a:r>
          <a:endParaRPr lang="en-US" dirty="0"/>
        </a:p>
      </dgm:t>
    </dgm:pt>
    <dgm:pt modelId="{A10CED4B-17E0-4551-9EBB-E7492F35B6EF}" type="parTrans" cxnId="{2FDD2FE5-D643-45BF-B816-088403A50CE3}">
      <dgm:prSet/>
      <dgm:spPr/>
      <dgm:t>
        <a:bodyPr/>
        <a:lstStyle/>
        <a:p>
          <a:endParaRPr lang="en-US"/>
        </a:p>
      </dgm:t>
    </dgm:pt>
    <dgm:pt modelId="{A07B8D99-DB4B-485C-8D35-EAB0D44AEACF}" type="sibTrans" cxnId="{2FDD2FE5-D643-45BF-B816-088403A50CE3}">
      <dgm:prSet/>
      <dgm:spPr/>
      <dgm:t>
        <a:bodyPr/>
        <a:lstStyle/>
        <a:p>
          <a:endParaRPr lang="en-US"/>
        </a:p>
      </dgm:t>
    </dgm:pt>
    <dgm:pt modelId="{0DFBAFCD-F108-4F67-AE6F-13C567D09502}">
      <dgm:prSet phldr="0"/>
      <dgm:spPr/>
      <dgm:t>
        <a:bodyPr/>
        <a:lstStyle/>
        <a:p>
          <a:pPr rtl="0"/>
          <a:r>
            <a:rPr lang="en-US" b="1" dirty="0" err="1"/>
            <a:t>Massivlər</a:t>
          </a:r>
          <a:endParaRPr lang="en-US" dirty="0" err="1">
            <a:latin typeface="Posterama"/>
          </a:endParaRPr>
        </a:p>
      </dgm:t>
    </dgm:pt>
    <dgm:pt modelId="{66829696-B92F-4FC9-B104-E9659A8B287E}" type="parTrans" cxnId="{32824FA0-215D-4C99-9B40-518CF37E5F53}">
      <dgm:prSet/>
      <dgm:spPr/>
    </dgm:pt>
    <dgm:pt modelId="{0EE726A4-75A5-4FFC-B20D-54C4E3D8D149}" type="sibTrans" cxnId="{32824FA0-215D-4C99-9B40-518CF37E5F53}">
      <dgm:prSet/>
      <dgm:spPr/>
      <dgm:t>
        <a:bodyPr/>
        <a:lstStyle/>
        <a:p>
          <a:endParaRPr lang="en-US"/>
        </a:p>
      </dgm:t>
    </dgm:pt>
    <dgm:pt modelId="{1F9043FB-540E-4062-A277-2FA01F57BDC3}">
      <dgm:prSet phldr="0"/>
      <dgm:spPr/>
      <dgm:t>
        <a:bodyPr/>
        <a:lstStyle/>
        <a:p>
          <a:pPr rtl="0"/>
          <a:r>
            <a:rPr lang="en-US" b="1" dirty="0"/>
            <a:t>Yığınlar</a:t>
          </a:r>
          <a:endParaRPr lang="en-US" dirty="0">
            <a:latin typeface="Posterama"/>
          </a:endParaRPr>
        </a:p>
      </dgm:t>
    </dgm:pt>
    <dgm:pt modelId="{1CA8B534-2B29-4C74-ADAD-C289521E412F}" type="parTrans" cxnId="{52215E52-8A0E-48D7-87F9-F7BC1BCA3679}">
      <dgm:prSet/>
      <dgm:spPr/>
    </dgm:pt>
    <dgm:pt modelId="{881CD49E-8B19-4AA5-8D09-782745F79DEE}" type="sibTrans" cxnId="{52215E52-8A0E-48D7-87F9-F7BC1BCA3679}">
      <dgm:prSet/>
      <dgm:spPr/>
      <dgm:t>
        <a:bodyPr/>
        <a:lstStyle/>
        <a:p>
          <a:endParaRPr lang="en-US"/>
        </a:p>
      </dgm:t>
    </dgm:pt>
    <dgm:pt modelId="{58D17250-E5A0-4650-944A-440D2C644C5D}">
      <dgm:prSet phldr="0"/>
      <dgm:spPr/>
      <dgm:t>
        <a:bodyPr/>
        <a:lstStyle/>
        <a:p>
          <a:pPr rtl="0"/>
          <a:r>
            <a:rPr lang="en-US" b="1" dirty="0"/>
            <a:t>Növbələr</a:t>
          </a:r>
          <a:endParaRPr lang="en-US" dirty="0">
            <a:latin typeface="Posterama"/>
          </a:endParaRPr>
        </a:p>
      </dgm:t>
    </dgm:pt>
    <dgm:pt modelId="{6DD704B4-5B27-46F3-AB17-2CB7C4988121}" type="parTrans" cxnId="{763E5D06-25FE-4B45-8A73-19CB9D69532E}">
      <dgm:prSet/>
      <dgm:spPr/>
    </dgm:pt>
    <dgm:pt modelId="{6994C091-FD9D-425C-B5B7-653F004904CE}" type="sibTrans" cxnId="{763E5D06-25FE-4B45-8A73-19CB9D69532E}">
      <dgm:prSet/>
      <dgm:spPr/>
      <dgm:t>
        <a:bodyPr/>
        <a:lstStyle/>
        <a:p>
          <a:endParaRPr lang="en-US"/>
        </a:p>
      </dgm:t>
    </dgm:pt>
    <dgm:pt modelId="{BFF634ED-3D82-4F85-BDE6-CFC124ADF063}">
      <dgm:prSet phldr="0"/>
      <dgm:spPr/>
      <dgm:t>
        <a:bodyPr/>
        <a:lstStyle/>
        <a:p>
          <a:pPr rtl="0"/>
          <a:r>
            <a:rPr lang="en-US" b="1" dirty="0"/>
            <a:t>Əlaqəli Siyahılar</a:t>
          </a:r>
          <a:endParaRPr lang="en-US" dirty="0">
            <a:latin typeface="Posterama"/>
          </a:endParaRPr>
        </a:p>
      </dgm:t>
    </dgm:pt>
    <dgm:pt modelId="{28181B94-1EB0-46DD-9D7A-E6A423C91B6A}" type="parTrans" cxnId="{E18464D4-4153-4CAB-BF24-6DE5D78FB795}">
      <dgm:prSet/>
      <dgm:spPr/>
    </dgm:pt>
    <dgm:pt modelId="{E64DC54D-69EC-463A-B5E9-29E9628917C1}" type="sibTrans" cxnId="{E18464D4-4153-4CAB-BF24-6DE5D78FB795}">
      <dgm:prSet/>
      <dgm:spPr/>
      <dgm:t>
        <a:bodyPr/>
        <a:lstStyle/>
        <a:p>
          <a:endParaRPr lang="en-US"/>
        </a:p>
      </dgm:t>
    </dgm:pt>
    <dgm:pt modelId="{5003EEAD-7EEC-48FD-820D-6323BB4C1B71}">
      <dgm:prSet phldr="0"/>
      <dgm:spPr/>
      <dgm:t>
        <a:bodyPr/>
        <a:lstStyle/>
        <a:p>
          <a:pPr rtl="0"/>
          <a:r>
            <a:rPr lang="en-US" b="1" dirty="0"/>
            <a:t>Ağaclar</a:t>
          </a:r>
          <a:endParaRPr lang="en-US" dirty="0">
            <a:latin typeface="Posterama"/>
          </a:endParaRPr>
        </a:p>
      </dgm:t>
    </dgm:pt>
    <dgm:pt modelId="{2D38FB69-2B11-4054-97F3-71B39F9E0BB4}" type="parTrans" cxnId="{4AF42A46-1DE1-4DF0-B04A-6568AA5E9ADE}">
      <dgm:prSet/>
      <dgm:spPr/>
    </dgm:pt>
    <dgm:pt modelId="{8E071626-0790-4020-A386-5964C003104A}" type="sibTrans" cxnId="{4AF42A46-1DE1-4DF0-B04A-6568AA5E9ADE}">
      <dgm:prSet/>
      <dgm:spPr/>
      <dgm:t>
        <a:bodyPr/>
        <a:lstStyle/>
        <a:p>
          <a:endParaRPr lang="en-US"/>
        </a:p>
      </dgm:t>
    </dgm:pt>
    <dgm:pt modelId="{537E1E12-2307-4063-8B0D-9A7796D26815}">
      <dgm:prSet phldr="0"/>
      <dgm:spPr/>
      <dgm:t>
        <a:bodyPr/>
        <a:lstStyle/>
        <a:p>
          <a:pPr rtl="0"/>
          <a:r>
            <a:rPr lang="en-US" b="1" dirty="0"/>
            <a:t>Prefiks ağacları</a:t>
          </a:r>
          <a:endParaRPr lang="en-US" dirty="0">
            <a:latin typeface="Posterama"/>
          </a:endParaRPr>
        </a:p>
      </dgm:t>
    </dgm:pt>
    <dgm:pt modelId="{1A8C7AF8-8347-4401-B310-32DF47ED0F9C}" type="parTrans" cxnId="{7506F4FE-0550-44A5-8583-B94CA133E96A}">
      <dgm:prSet/>
      <dgm:spPr/>
    </dgm:pt>
    <dgm:pt modelId="{9B6CBB86-2483-45CE-8AD7-82EFA9D5DD91}" type="sibTrans" cxnId="{7506F4FE-0550-44A5-8583-B94CA133E96A}">
      <dgm:prSet/>
      <dgm:spPr/>
      <dgm:t>
        <a:bodyPr/>
        <a:lstStyle/>
        <a:p>
          <a:endParaRPr lang="en-US"/>
        </a:p>
      </dgm:t>
    </dgm:pt>
    <dgm:pt modelId="{A9FD53C9-65CB-474B-9C92-8A88333C9BCF}" type="pres">
      <dgm:prSet presAssocID="{0164D588-26A2-41B1-8899-4B30AE76A28E}" presName="diagram" presStyleCnt="0">
        <dgm:presLayoutVars>
          <dgm:dir/>
          <dgm:resizeHandles val="exact"/>
        </dgm:presLayoutVars>
      </dgm:prSet>
      <dgm:spPr/>
    </dgm:pt>
    <dgm:pt modelId="{4B6706D6-B154-48BF-A4A7-9684982EA603}" type="pres">
      <dgm:prSet presAssocID="{0DFBAFCD-F108-4F67-AE6F-13C567D09502}" presName="node" presStyleLbl="node1" presStyleIdx="0" presStyleCnt="7">
        <dgm:presLayoutVars>
          <dgm:bulletEnabled val="1"/>
        </dgm:presLayoutVars>
      </dgm:prSet>
      <dgm:spPr>
        <a:solidFill>
          <a:schemeClr val="accent1"/>
        </a:solidFill>
      </dgm:spPr>
    </dgm:pt>
    <dgm:pt modelId="{B7B7321E-E562-48A6-BAE8-E44EC1B7B72C}" type="pres">
      <dgm:prSet presAssocID="{0EE726A4-75A5-4FFC-B20D-54C4E3D8D149}" presName="sibTrans" presStyleCnt="0"/>
      <dgm:spPr/>
    </dgm:pt>
    <dgm:pt modelId="{CE7B9CF6-614E-4FB8-9318-95F64C3BD18E}" type="pres">
      <dgm:prSet presAssocID="{1F9043FB-540E-4062-A277-2FA01F57BDC3}" presName="node" presStyleLbl="node1" presStyleIdx="1" presStyleCnt="7">
        <dgm:presLayoutVars>
          <dgm:bulletEnabled val="1"/>
        </dgm:presLayoutVars>
      </dgm:prSet>
      <dgm:spPr>
        <a:solidFill>
          <a:schemeClr val="accent1"/>
        </a:solidFill>
      </dgm:spPr>
    </dgm:pt>
    <dgm:pt modelId="{7242B083-3347-4695-9F2C-7FD4E9376F0E}" type="pres">
      <dgm:prSet presAssocID="{881CD49E-8B19-4AA5-8D09-782745F79DEE}" presName="sibTrans" presStyleCnt="0"/>
      <dgm:spPr/>
    </dgm:pt>
    <dgm:pt modelId="{10130CDD-83A1-47C6-AC81-EE6E7FEE699A}" type="pres">
      <dgm:prSet presAssocID="{58D17250-E5A0-4650-944A-440D2C644C5D}" presName="node" presStyleLbl="node1" presStyleIdx="2" presStyleCnt="7">
        <dgm:presLayoutVars>
          <dgm:bulletEnabled val="1"/>
        </dgm:presLayoutVars>
      </dgm:prSet>
      <dgm:spPr>
        <a:solidFill>
          <a:schemeClr val="accent1"/>
        </a:solidFill>
      </dgm:spPr>
    </dgm:pt>
    <dgm:pt modelId="{30F05665-1B80-4F8B-9038-1178449D9869}" type="pres">
      <dgm:prSet presAssocID="{6994C091-FD9D-425C-B5B7-653F004904CE}" presName="sibTrans" presStyleCnt="0"/>
      <dgm:spPr/>
    </dgm:pt>
    <dgm:pt modelId="{F3A38E84-BEB5-45AF-81D3-117EBD45932D}" type="pres">
      <dgm:prSet presAssocID="{BFF634ED-3D82-4F85-BDE6-CFC124ADF063}" presName="node" presStyleLbl="node1" presStyleIdx="3" presStyleCnt="7">
        <dgm:presLayoutVars>
          <dgm:bulletEnabled val="1"/>
        </dgm:presLayoutVars>
      </dgm:prSet>
      <dgm:spPr>
        <a:solidFill>
          <a:schemeClr val="accent1"/>
        </a:solidFill>
      </dgm:spPr>
    </dgm:pt>
    <dgm:pt modelId="{5307D1F6-4603-429F-847C-228191EA64C0}" type="pres">
      <dgm:prSet presAssocID="{E64DC54D-69EC-463A-B5E9-29E9628917C1}" presName="sibTrans" presStyleCnt="0"/>
      <dgm:spPr/>
    </dgm:pt>
    <dgm:pt modelId="{4BFE3766-DCBF-486C-84D5-BCC1DD1B762E}" type="pres">
      <dgm:prSet presAssocID="{5003EEAD-7EEC-48FD-820D-6323BB4C1B71}" presName="node" presStyleLbl="node1" presStyleIdx="4" presStyleCnt="7">
        <dgm:presLayoutVars>
          <dgm:bulletEnabled val="1"/>
        </dgm:presLayoutVars>
      </dgm:prSet>
      <dgm:spPr>
        <a:solidFill>
          <a:schemeClr val="accent1"/>
        </a:solidFill>
      </dgm:spPr>
    </dgm:pt>
    <dgm:pt modelId="{3D417484-849E-4AAD-9B84-C0AE4B15DD49}" type="pres">
      <dgm:prSet presAssocID="{8E071626-0790-4020-A386-5964C003104A}" presName="sibTrans" presStyleCnt="0"/>
      <dgm:spPr/>
    </dgm:pt>
    <dgm:pt modelId="{FA585A35-C3B5-4510-BD34-C1B0B4BF423C}" type="pres">
      <dgm:prSet presAssocID="{537E1E12-2307-4063-8B0D-9A7796D26815}" presName="node" presStyleLbl="node1" presStyleIdx="5" presStyleCnt="7">
        <dgm:presLayoutVars>
          <dgm:bulletEnabled val="1"/>
        </dgm:presLayoutVars>
      </dgm:prSet>
      <dgm:spPr>
        <a:solidFill>
          <a:schemeClr val="accent1"/>
        </a:solidFill>
      </dgm:spPr>
    </dgm:pt>
    <dgm:pt modelId="{CA89D477-B43F-4679-AB81-BE3DE886E509}" type="pres">
      <dgm:prSet presAssocID="{9B6CBB86-2483-45CE-8AD7-82EFA9D5DD91}" presName="sibTrans" presStyleCnt="0"/>
      <dgm:spPr/>
    </dgm:pt>
    <dgm:pt modelId="{A005AE07-7D4B-4EB8-BE94-93C2EB181905}" type="pres">
      <dgm:prSet presAssocID="{4F6F001D-7650-4F17-994C-DB95D661A0BC}" presName="node" presStyleLbl="node1" presStyleIdx="6" presStyleCnt="7">
        <dgm:presLayoutVars>
          <dgm:bulletEnabled val="1"/>
        </dgm:presLayoutVars>
      </dgm:prSet>
      <dgm:spPr>
        <a:solidFill>
          <a:schemeClr val="accent1"/>
        </a:solidFill>
      </dgm:spPr>
    </dgm:pt>
  </dgm:ptLst>
  <dgm:cxnLst>
    <dgm:cxn modelId="{763E5D06-25FE-4B45-8A73-19CB9D69532E}" srcId="{0164D588-26A2-41B1-8899-4B30AE76A28E}" destId="{58D17250-E5A0-4650-944A-440D2C644C5D}" srcOrd="2" destOrd="0" parTransId="{6DD704B4-5B27-46F3-AB17-2CB7C4988121}" sibTransId="{6994C091-FD9D-425C-B5B7-653F004904CE}"/>
    <dgm:cxn modelId="{3F63B11A-CA9E-41DC-AF3A-68421CD6E8EF}" type="presOf" srcId="{58D17250-E5A0-4650-944A-440D2C644C5D}" destId="{10130CDD-83A1-47C6-AC81-EE6E7FEE699A}" srcOrd="0" destOrd="0" presId="urn:microsoft.com/office/officeart/2005/8/layout/default"/>
    <dgm:cxn modelId="{A600DD23-0D95-4BAF-9CC6-102EB3E63D25}" type="presOf" srcId="{537E1E12-2307-4063-8B0D-9A7796D26815}" destId="{FA585A35-C3B5-4510-BD34-C1B0B4BF423C}" srcOrd="0" destOrd="0" presId="urn:microsoft.com/office/officeart/2005/8/layout/default"/>
    <dgm:cxn modelId="{D7A6E53C-940C-4EDB-A43F-FFD50486BB20}" type="presOf" srcId="{1F9043FB-540E-4062-A277-2FA01F57BDC3}" destId="{CE7B9CF6-614E-4FB8-9318-95F64C3BD18E}" srcOrd="0" destOrd="0" presId="urn:microsoft.com/office/officeart/2005/8/layout/default"/>
    <dgm:cxn modelId="{B01D2263-E7D0-4E2F-B349-B7DCCBC0E5BF}" type="presOf" srcId="{4F6F001D-7650-4F17-994C-DB95D661A0BC}" destId="{A005AE07-7D4B-4EB8-BE94-93C2EB181905}" srcOrd="0" destOrd="0" presId="urn:microsoft.com/office/officeart/2005/8/layout/default"/>
    <dgm:cxn modelId="{4AF42A46-1DE1-4DF0-B04A-6568AA5E9ADE}" srcId="{0164D588-26A2-41B1-8899-4B30AE76A28E}" destId="{5003EEAD-7EEC-48FD-820D-6323BB4C1B71}" srcOrd="4" destOrd="0" parTransId="{2D38FB69-2B11-4054-97F3-71B39F9E0BB4}" sibTransId="{8E071626-0790-4020-A386-5964C003104A}"/>
    <dgm:cxn modelId="{A90B4C49-F5F4-4B3A-8320-90DD3B9673DE}" type="presOf" srcId="{0DFBAFCD-F108-4F67-AE6F-13C567D09502}" destId="{4B6706D6-B154-48BF-A4A7-9684982EA603}" srcOrd="0" destOrd="0" presId="urn:microsoft.com/office/officeart/2005/8/layout/default"/>
    <dgm:cxn modelId="{52215E52-8A0E-48D7-87F9-F7BC1BCA3679}" srcId="{0164D588-26A2-41B1-8899-4B30AE76A28E}" destId="{1F9043FB-540E-4062-A277-2FA01F57BDC3}" srcOrd="1" destOrd="0" parTransId="{1CA8B534-2B29-4C74-ADAD-C289521E412F}" sibTransId="{881CD49E-8B19-4AA5-8D09-782745F79DEE}"/>
    <dgm:cxn modelId="{FCFCAE7B-3D98-48BC-8E9B-BF5E98F70479}" type="presOf" srcId="{BFF634ED-3D82-4F85-BDE6-CFC124ADF063}" destId="{F3A38E84-BEB5-45AF-81D3-117EBD45932D}" srcOrd="0" destOrd="0" presId="urn:microsoft.com/office/officeart/2005/8/layout/default"/>
    <dgm:cxn modelId="{32824FA0-215D-4C99-9B40-518CF37E5F53}" srcId="{0164D588-26A2-41B1-8899-4B30AE76A28E}" destId="{0DFBAFCD-F108-4F67-AE6F-13C567D09502}" srcOrd="0" destOrd="0" parTransId="{66829696-B92F-4FC9-B104-E9659A8B287E}" sibTransId="{0EE726A4-75A5-4FFC-B20D-54C4E3D8D149}"/>
    <dgm:cxn modelId="{4DDB8ECE-F2BE-4D76-B4C9-95F1B25091CA}" type="presOf" srcId="{0164D588-26A2-41B1-8899-4B30AE76A28E}" destId="{A9FD53C9-65CB-474B-9C92-8A88333C9BCF}" srcOrd="0" destOrd="0" presId="urn:microsoft.com/office/officeart/2005/8/layout/default"/>
    <dgm:cxn modelId="{E18464D4-4153-4CAB-BF24-6DE5D78FB795}" srcId="{0164D588-26A2-41B1-8899-4B30AE76A28E}" destId="{BFF634ED-3D82-4F85-BDE6-CFC124ADF063}" srcOrd="3" destOrd="0" parTransId="{28181B94-1EB0-46DD-9D7A-E6A423C91B6A}" sibTransId="{E64DC54D-69EC-463A-B5E9-29E9628917C1}"/>
    <dgm:cxn modelId="{2FDD2FE5-D643-45BF-B816-088403A50CE3}" srcId="{0164D588-26A2-41B1-8899-4B30AE76A28E}" destId="{4F6F001D-7650-4F17-994C-DB95D661A0BC}" srcOrd="6" destOrd="0" parTransId="{A10CED4B-17E0-4551-9EBB-E7492F35B6EF}" sibTransId="{A07B8D99-DB4B-485C-8D35-EAB0D44AEACF}"/>
    <dgm:cxn modelId="{A97E66F7-08BC-4109-96BC-0CF2FE9D7C4E}" type="presOf" srcId="{5003EEAD-7EEC-48FD-820D-6323BB4C1B71}" destId="{4BFE3766-DCBF-486C-84D5-BCC1DD1B762E}" srcOrd="0" destOrd="0" presId="urn:microsoft.com/office/officeart/2005/8/layout/default"/>
    <dgm:cxn modelId="{7506F4FE-0550-44A5-8583-B94CA133E96A}" srcId="{0164D588-26A2-41B1-8899-4B30AE76A28E}" destId="{537E1E12-2307-4063-8B0D-9A7796D26815}" srcOrd="5" destOrd="0" parTransId="{1A8C7AF8-8347-4401-B310-32DF47ED0F9C}" sibTransId="{9B6CBB86-2483-45CE-8AD7-82EFA9D5DD91}"/>
    <dgm:cxn modelId="{71C532D6-E4B4-4759-A525-E1338788D5E8}" type="presParOf" srcId="{A9FD53C9-65CB-474B-9C92-8A88333C9BCF}" destId="{4B6706D6-B154-48BF-A4A7-9684982EA603}" srcOrd="0" destOrd="0" presId="urn:microsoft.com/office/officeart/2005/8/layout/default"/>
    <dgm:cxn modelId="{CE04D68F-20A4-4D0F-B6E8-6FD3618BB011}" type="presParOf" srcId="{A9FD53C9-65CB-474B-9C92-8A88333C9BCF}" destId="{B7B7321E-E562-48A6-BAE8-E44EC1B7B72C}" srcOrd="1" destOrd="0" presId="urn:microsoft.com/office/officeart/2005/8/layout/default"/>
    <dgm:cxn modelId="{5035828D-988E-447C-85CC-52D4CBD1C19A}" type="presParOf" srcId="{A9FD53C9-65CB-474B-9C92-8A88333C9BCF}" destId="{CE7B9CF6-614E-4FB8-9318-95F64C3BD18E}" srcOrd="2" destOrd="0" presId="urn:microsoft.com/office/officeart/2005/8/layout/default"/>
    <dgm:cxn modelId="{16C21515-5CF8-48A3-8D70-E0061B857C39}" type="presParOf" srcId="{A9FD53C9-65CB-474B-9C92-8A88333C9BCF}" destId="{7242B083-3347-4695-9F2C-7FD4E9376F0E}" srcOrd="3" destOrd="0" presId="urn:microsoft.com/office/officeart/2005/8/layout/default"/>
    <dgm:cxn modelId="{1E4E98DD-8075-409E-A073-887FA55398F7}" type="presParOf" srcId="{A9FD53C9-65CB-474B-9C92-8A88333C9BCF}" destId="{10130CDD-83A1-47C6-AC81-EE6E7FEE699A}" srcOrd="4" destOrd="0" presId="urn:microsoft.com/office/officeart/2005/8/layout/default"/>
    <dgm:cxn modelId="{4E44420A-53CC-4D48-9299-D649B8F918D5}" type="presParOf" srcId="{A9FD53C9-65CB-474B-9C92-8A88333C9BCF}" destId="{30F05665-1B80-4F8B-9038-1178449D9869}" srcOrd="5" destOrd="0" presId="urn:microsoft.com/office/officeart/2005/8/layout/default"/>
    <dgm:cxn modelId="{C22917CD-C9D6-4712-A5B8-EB7D393687DB}" type="presParOf" srcId="{A9FD53C9-65CB-474B-9C92-8A88333C9BCF}" destId="{F3A38E84-BEB5-45AF-81D3-117EBD45932D}" srcOrd="6" destOrd="0" presId="urn:microsoft.com/office/officeart/2005/8/layout/default"/>
    <dgm:cxn modelId="{E8AFA6A7-1C30-4E7B-866C-5830C6D6CF29}" type="presParOf" srcId="{A9FD53C9-65CB-474B-9C92-8A88333C9BCF}" destId="{5307D1F6-4603-429F-847C-228191EA64C0}" srcOrd="7" destOrd="0" presId="urn:microsoft.com/office/officeart/2005/8/layout/default"/>
    <dgm:cxn modelId="{CF42C77F-842E-4CE8-9AD3-20DBF546C50C}" type="presParOf" srcId="{A9FD53C9-65CB-474B-9C92-8A88333C9BCF}" destId="{4BFE3766-DCBF-486C-84D5-BCC1DD1B762E}" srcOrd="8" destOrd="0" presId="urn:microsoft.com/office/officeart/2005/8/layout/default"/>
    <dgm:cxn modelId="{E8878168-4AA3-4F2E-ADBC-C3F772E3FFEE}" type="presParOf" srcId="{A9FD53C9-65CB-474B-9C92-8A88333C9BCF}" destId="{3D417484-849E-4AAD-9B84-C0AE4B15DD49}" srcOrd="9" destOrd="0" presId="urn:microsoft.com/office/officeart/2005/8/layout/default"/>
    <dgm:cxn modelId="{A73B930E-7098-412F-9CB2-566BA12730B8}" type="presParOf" srcId="{A9FD53C9-65CB-474B-9C92-8A88333C9BCF}" destId="{FA585A35-C3B5-4510-BD34-C1B0B4BF423C}" srcOrd="10" destOrd="0" presId="urn:microsoft.com/office/officeart/2005/8/layout/default"/>
    <dgm:cxn modelId="{89A3C85D-8E89-4796-A193-00A070490DEA}" type="presParOf" srcId="{A9FD53C9-65CB-474B-9C92-8A88333C9BCF}" destId="{CA89D477-B43F-4679-AB81-BE3DE886E509}" srcOrd="11" destOrd="0" presId="urn:microsoft.com/office/officeart/2005/8/layout/default"/>
    <dgm:cxn modelId="{4D216C35-8F2F-4031-8DB8-FE0CCD00548D}" type="presParOf" srcId="{A9FD53C9-65CB-474B-9C92-8A88333C9BCF}" destId="{A005AE07-7D4B-4EB8-BE94-93C2EB18190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D29CB3-D77A-4ABB-9B5B-C973E83C96B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FBD286-478C-4B5E-AE4D-B3A533D54DEE}">
      <dgm:prSet/>
      <dgm:spPr/>
      <dgm:t>
        <a:bodyPr/>
        <a:lstStyle/>
        <a:p>
          <a:r>
            <a:rPr lang="az-Latn-AZ" b="1"/>
            <a:t>B</a:t>
          </a:r>
          <a:r>
            <a:rPr lang="en-US" b="1"/>
            <a:t>irölçülü.</a:t>
          </a:r>
          <a:endParaRPr lang="en-US"/>
        </a:p>
      </dgm:t>
    </dgm:pt>
    <dgm:pt modelId="{434A9B6D-82A5-41D7-AE5C-8D069CC89467}" type="parTrans" cxnId="{509CF72E-7101-4DEC-BCFC-D926F37988C2}">
      <dgm:prSet/>
      <dgm:spPr/>
      <dgm:t>
        <a:bodyPr/>
        <a:lstStyle/>
        <a:p>
          <a:endParaRPr lang="en-US"/>
        </a:p>
      </dgm:t>
    </dgm:pt>
    <dgm:pt modelId="{40F0B7E3-7454-4949-B7AD-54C49F9C7425}" type="sibTrans" cxnId="{509CF72E-7101-4DEC-BCFC-D926F37988C2}">
      <dgm:prSet/>
      <dgm:spPr/>
      <dgm:t>
        <a:bodyPr/>
        <a:lstStyle/>
        <a:p>
          <a:endParaRPr lang="en-US"/>
        </a:p>
      </dgm:t>
    </dgm:pt>
    <dgm:pt modelId="{FBB99820-861D-40F4-A14A-0F896C3E13BE}">
      <dgm:prSet/>
      <dgm:spPr/>
      <dgm:t>
        <a:bodyPr/>
        <a:lstStyle/>
        <a:p>
          <a:r>
            <a:rPr lang="en-US" b="1"/>
            <a:t>Çoxölçülü</a:t>
          </a:r>
          <a:r>
            <a:rPr lang="az-Latn-AZ" b="1"/>
            <a:t>  (</a:t>
          </a:r>
          <a:r>
            <a:rPr lang="en-US" b="1"/>
            <a:t>massivlər daxilində massivlər</a:t>
          </a:r>
          <a:r>
            <a:rPr lang="az-Latn-AZ" b="1"/>
            <a:t>)</a:t>
          </a:r>
          <a:r>
            <a:rPr lang="en-US" b="1"/>
            <a:t>.</a:t>
          </a:r>
          <a:endParaRPr lang="en-US"/>
        </a:p>
      </dgm:t>
    </dgm:pt>
    <dgm:pt modelId="{A5347890-EF0D-46E4-9EB7-E6E1FF8B7AB9}" type="parTrans" cxnId="{B58CFD9E-63AF-4B58-A648-68892C8394CB}">
      <dgm:prSet/>
      <dgm:spPr/>
      <dgm:t>
        <a:bodyPr/>
        <a:lstStyle/>
        <a:p>
          <a:endParaRPr lang="en-US"/>
        </a:p>
      </dgm:t>
    </dgm:pt>
    <dgm:pt modelId="{063515ED-0169-4E94-AE93-378FDF3B869D}" type="sibTrans" cxnId="{B58CFD9E-63AF-4B58-A648-68892C8394CB}">
      <dgm:prSet/>
      <dgm:spPr/>
      <dgm:t>
        <a:bodyPr/>
        <a:lstStyle/>
        <a:p>
          <a:endParaRPr lang="en-US"/>
        </a:p>
      </dgm:t>
    </dgm:pt>
    <dgm:pt modelId="{ED3A1BB0-9C03-4D46-8B9F-A5C2C88C314F}" type="pres">
      <dgm:prSet presAssocID="{A9D29CB3-D77A-4ABB-9B5B-C973E83C96BB}" presName="linear" presStyleCnt="0">
        <dgm:presLayoutVars>
          <dgm:animLvl val="lvl"/>
          <dgm:resizeHandles val="exact"/>
        </dgm:presLayoutVars>
      </dgm:prSet>
      <dgm:spPr/>
    </dgm:pt>
    <dgm:pt modelId="{318CC130-C4A6-4413-A7A1-3292B43674C6}" type="pres">
      <dgm:prSet presAssocID="{FEFBD286-478C-4B5E-AE4D-B3A533D54DEE}" presName="parentText" presStyleLbl="node1" presStyleIdx="0" presStyleCnt="2">
        <dgm:presLayoutVars>
          <dgm:chMax val="0"/>
          <dgm:bulletEnabled val="1"/>
        </dgm:presLayoutVars>
      </dgm:prSet>
      <dgm:spPr>
        <a:solidFill>
          <a:schemeClr val="accent1"/>
        </a:solidFill>
      </dgm:spPr>
    </dgm:pt>
    <dgm:pt modelId="{02C1142A-AB5B-4F67-A171-4464774FDA2D}" type="pres">
      <dgm:prSet presAssocID="{40F0B7E3-7454-4949-B7AD-54C49F9C7425}" presName="spacer" presStyleCnt="0"/>
      <dgm:spPr/>
    </dgm:pt>
    <dgm:pt modelId="{8E11AB4B-3813-461F-8F0B-8FAB3B635D9C}" type="pres">
      <dgm:prSet presAssocID="{FBB99820-861D-40F4-A14A-0F896C3E13B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09CF72E-7101-4DEC-BCFC-D926F37988C2}" srcId="{A9D29CB3-D77A-4ABB-9B5B-C973E83C96BB}" destId="{FEFBD286-478C-4B5E-AE4D-B3A533D54DEE}" srcOrd="0" destOrd="0" parTransId="{434A9B6D-82A5-41D7-AE5C-8D069CC89467}" sibTransId="{40F0B7E3-7454-4949-B7AD-54C49F9C7425}"/>
    <dgm:cxn modelId="{A005257D-D1D3-4CE0-AA24-B27B2730323E}" type="presOf" srcId="{FEFBD286-478C-4B5E-AE4D-B3A533D54DEE}" destId="{318CC130-C4A6-4413-A7A1-3292B43674C6}" srcOrd="0" destOrd="0" presId="urn:microsoft.com/office/officeart/2005/8/layout/vList2"/>
    <dgm:cxn modelId="{B58CFD9E-63AF-4B58-A648-68892C8394CB}" srcId="{A9D29CB3-D77A-4ABB-9B5B-C973E83C96BB}" destId="{FBB99820-861D-40F4-A14A-0F896C3E13BE}" srcOrd="1" destOrd="0" parTransId="{A5347890-EF0D-46E4-9EB7-E6E1FF8B7AB9}" sibTransId="{063515ED-0169-4E94-AE93-378FDF3B869D}"/>
    <dgm:cxn modelId="{748E66DF-AF99-41E8-8999-9A8A98727B3E}" type="presOf" srcId="{A9D29CB3-D77A-4ABB-9B5B-C973E83C96BB}" destId="{ED3A1BB0-9C03-4D46-8B9F-A5C2C88C314F}" srcOrd="0" destOrd="0" presId="urn:microsoft.com/office/officeart/2005/8/layout/vList2"/>
    <dgm:cxn modelId="{E38C15ED-D8D1-45E9-BB72-A7C9D25C2E47}" type="presOf" srcId="{FBB99820-861D-40F4-A14A-0F896C3E13BE}" destId="{8E11AB4B-3813-461F-8F0B-8FAB3B635D9C}" srcOrd="0" destOrd="0" presId="urn:microsoft.com/office/officeart/2005/8/layout/vList2"/>
    <dgm:cxn modelId="{3758340E-BB24-4271-8ADE-CFF934AD153A}" type="presParOf" srcId="{ED3A1BB0-9C03-4D46-8B9F-A5C2C88C314F}" destId="{318CC130-C4A6-4413-A7A1-3292B43674C6}" srcOrd="0" destOrd="0" presId="urn:microsoft.com/office/officeart/2005/8/layout/vList2"/>
    <dgm:cxn modelId="{1B7DCE42-03FD-4304-A61B-C383B694FE7D}" type="presParOf" srcId="{ED3A1BB0-9C03-4D46-8B9F-A5C2C88C314F}" destId="{02C1142A-AB5B-4F67-A171-4464774FDA2D}" srcOrd="1" destOrd="0" presId="urn:microsoft.com/office/officeart/2005/8/layout/vList2"/>
    <dgm:cxn modelId="{52FE47B9-136D-4197-96E9-9235E39C79ED}" type="presParOf" srcId="{ED3A1BB0-9C03-4D46-8B9F-A5C2C88C314F}" destId="{8E11AB4B-3813-461F-8F0B-8FAB3B635D9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706D6-B154-48BF-A4A7-9684982EA603}">
      <dsp:nvSpPr>
        <dsp:cNvPr id="0" name=""/>
        <dsp:cNvSpPr/>
      </dsp:nvSpPr>
      <dsp:spPr>
        <a:xfrm>
          <a:off x="0" y="80717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/>
            <a:t>Massivlər</a:t>
          </a:r>
          <a:endParaRPr lang="en-US" sz="2500" kern="1200" dirty="0" err="1">
            <a:latin typeface="Posterama"/>
          </a:endParaRPr>
        </a:p>
      </dsp:txBody>
      <dsp:txXfrm>
        <a:off x="0" y="80717"/>
        <a:ext cx="1746337" cy="1047802"/>
      </dsp:txXfrm>
    </dsp:sp>
    <dsp:sp modelId="{CE7B9CF6-614E-4FB8-9318-95F64C3BD18E}">
      <dsp:nvSpPr>
        <dsp:cNvPr id="0" name=""/>
        <dsp:cNvSpPr/>
      </dsp:nvSpPr>
      <dsp:spPr>
        <a:xfrm>
          <a:off x="1920971" y="80717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Yığınlar</a:t>
          </a:r>
          <a:endParaRPr lang="en-US" sz="2500" kern="1200" dirty="0">
            <a:latin typeface="Posterama"/>
          </a:endParaRPr>
        </a:p>
      </dsp:txBody>
      <dsp:txXfrm>
        <a:off x="1920971" y="80717"/>
        <a:ext cx="1746337" cy="1047802"/>
      </dsp:txXfrm>
    </dsp:sp>
    <dsp:sp modelId="{10130CDD-83A1-47C6-AC81-EE6E7FEE699A}">
      <dsp:nvSpPr>
        <dsp:cNvPr id="0" name=""/>
        <dsp:cNvSpPr/>
      </dsp:nvSpPr>
      <dsp:spPr>
        <a:xfrm>
          <a:off x="3841943" y="80717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Növbələr</a:t>
          </a:r>
          <a:endParaRPr lang="en-US" sz="2500" kern="1200" dirty="0">
            <a:latin typeface="Posterama"/>
          </a:endParaRPr>
        </a:p>
      </dsp:txBody>
      <dsp:txXfrm>
        <a:off x="3841943" y="80717"/>
        <a:ext cx="1746337" cy="1047802"/>
      </dsp:txXfrm>
    </dsp:sp>
    <dsp:sp modelId="{F3A38E84-BEB5-45AF-81D3-117EBD45932D}">
      <dsp:nvSpPr>
        <dsp:cNvPr id="0" name=""/>
        <dsp:cNvSpPr/>
      </dsp:nvSpPr>
      <dsp:spPr>
        <a:xfrm>
          <a:off x="0" y="1303153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Əlaqəli Siyahılar</a:t>
          </a:r>
          <a:endParaRPr lang="en-US" sz="2500" kern="1200" dirty="0">
            <a:latin typeface="Posterama"/>
          </a:endParaRPr>
        </a:p>
      </dsp:txBody>
      <dsp:txXfrm>
        <a:off x="0" y="1303153"/>
        <a:ext cx="1746337" cy="1047802"/>
      </dsp:txXfrm>
    </dsp:sp>
    <dsp:sp modelId="{4BFE3766-DCBF-486C-84D5-BCC1DD1B762E}">
      <dsp:nvSpPr>
        <dsp:cNvPr id="0" name=""/>
        <dsp:cNvSpPr/>
      </dsp:nvSpPr>
      <dsp:spPr>
        <a:xfrm>
          <a:off x="1920971" y="1303153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Ağaclar</a:t>
          </a:r>
          <a:endParaRPr lang="en-US" sz="2500" kern="1200" dirty="0">
            <a:latin typeface="Posterama"/>
          </a:endParaRPr>
        </a:p>
      </dsp:txBody>
      <dsp:txXfrm>
        <a:off x="1920971" y="1303153"/>
        <a:ext cx="1746337" cy="1047802"/>
      </dsp:txXfrm>
    </dsp:sp>
    <dsp:sp modelId="{FA585A35-C3B5-4510-BD34-C1B0B4BF423C}">
      <dsp:nvSpPr>
        <dsp:cNvPr id="0" name=""/>
        <dsp:cNvSpPr/>
      </dsp:nvSpPr>
      <dsp:spPr>
        <a:xfrm>
          <a:off x="3841943" y="1303153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Prefiks ağacları</a:t>
          </a:r>
          <a:endParaRPr lang="en-US" sz="2500" kern="1200" dirty="0">
            <a:latin typeface="Posterama"/>
          </a:endParaRPr>
        </a:p>
      </dsp:txBody>
      <dsp:txXfrm>
        <a:off x="3841943" y="1303153"/>
        <a:ext cx="1746337" cy="1047802"/>
      </dsp:txXfrm>
    </dsp:sp>
    <dsp:sp modelId="{A005AE07-7D4B-4EB8-BE94-93C2EB181905}">
      <dsp:nvSpPr>
        <dsp:cNvPr id="0" name=""/>
        <dsp:cNvSpPr/>
      </dsp:nvSpPr>
      <dsp:spPr>
        <a:xfrm>
          <a:off x="1920971" y="2525590"/>
          <a:ext cx="1746337" cy="104780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Hash </a:t>
          </a:r>
          <a:r>
            <a:rPr lang="en-US" sz="2500" b="1" kern="1200" dirty="0">
              <a:latin typeface="Posterama"/>
            </a:rPr>
            <a:t>cədvəlləri</a:t>
          </a:r>
          <a:endParaRPr lang="en-US" sz="2500" kern="1200" dirty="0"/>
        </a:p>
      </dsp:txBody>
      <dsp:txXfrm>
        <a:off x="1920971" y="2525590"/>
        <a:ext cx="1746337" cy="1047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CC130-C4A6-4413-A7A1-3292B43674C6}">
      <dsp:nvSpPr>
        <dsp:cNvPr id="0" name=""/>
        <dsp:cNvSpPr/>
      </dsp:nvSpPr>
      <dsp:spPr>
        <a:xfrm>
          <a:off x="0" y="37937"/>
          <a:ext cx="5499822" cy="913678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2300" b="1" kern="1200"/>
            <a:t>B</a:t>
          </a:r>
          <a:r>
            <a:rPr lang="en-US" sz="2300" b="1" kern="1200"/>
            <a:t>irölçülü.</a:t>
          </a:r>
          <a:endParaRPr lang="en-US" sz="2300" kern="1200"/>
        </a:p>
      </dsp:txBody>
      <dsp:txXfrm>
        <a:off x="44602" y="82539"/>
        <a:ext cx="5410618" cy="824474"/>
      </dsp:txXfrm>
    </dsp:sp>
    <dsp:sp modelId="{8E11AB4B-3813-461F-8F0B-8FAB3B635D9C}">
      <dsp:nvSpPr>
        <dsp:cNvPr id="0" name=""/>
        <dsp:cNvSpPr/>
      </dsp:nvSpPr>
      <dsp:spPr>
        <a:xfrm>
          <a:off x="0" y="1017856"/>
          <a:ext cx="5499822" cy="913678"/>
        </a:xfrm>
        <a:prstGeom prst="roundRect">
          <a:avLst/>
        </a:prstGeom>
        <a:solidFill>
          <a:schemeClr val="accent2">
            <a:hueOff val="10288398"/>
            <a:satOff val="-6286"/>
            <a:lumOff val="-347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Çoxölçülü</a:t>
          </a:r>
          <a:r>
            <a:rPr lang="az-Latn-AZ" sz="2300" b="1" kern="1200"/>
            <a:t>  (</a:t>
          </a:r>
          <a:r>
            <a:rPr lang="en-US" sz="2300" b="1" kern="1200"/>
            <a:t>massivlər daxilində massivlər</a:t>
          </a:r>
          <a:r>
            <a:rPr lang="az-Latn-AZ" sz="2300" b="1" kern="1200"/>
            <a:t>)</a:t>
          </a:r>
          <a:r>
            <a:rPr lang="en-US" sz="2300" b="1" kern="1200"/>
            <a:t>.</a:t>
          </a:r>
          <a:endParaRPr lang="en-US" sz="2300" kern="1200"/>
        </a:p>
      </dsp:txBody>
      <dsp:txXfrm>
        <a:off x="44602" y="1062458"/>
        <a:ext cx="5410618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4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1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0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1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19" r:id="rId6"/>
    <p:sldLayoutId id="2147483815" r:id="rId7"/>
    <p:sldLayoutId id="2147483816" r:id="rId8"/>
    <p:sldLayoutId id="2147483817" r:id="rId9"/>
    <p:sldLayoutId id="2147483818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97E066E-6C04-546D-C76D-97263B167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2" b="450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 useBgFill="1">
        <p:nvSpPr>
          <p:cNvPr id="16" name="Freeform: Shape 18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1">
                <a:ea typeface="+mj-lt"/>
                <a:cs typeface="+mj-lt"/>
              </a:rPr>
              <a:t> İNFORMASİYA TEXNOLOGİYALARININ ƏSASLARI</a:t>
            </a:r>
            <a:endParaRPr lang="en-US" sz="4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1743" y="3602038"/>
            <a:ext cx="6458556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>
                <a:ea typeface="+mn-lt"/>
                <a:cs typeface="+mn-lt"/>
              </a:rPr>
              <a:t>MƏLUMATLARIN ABSTRAKSİYASI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DBF71-63D6-1116-4563-90308F61D6B1}"/>
              </a:ext>
            </a:extLst>
          </p:cNvPr>
          <p:cNvSpPr txBox="1"/>
          <p:nvPr/>
        </p:nvSpPr>
        <p:spPr>
          <a:xfrm>
            <a:off x="179440" y="-258379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 err="1">
                <a:latin typeface="+mj-lt"/>
                <a:ea typeface="+mj-ea"/>
                <a:cs typeface="+mj-cs"/>
              </a:rPr>
              <a:t>Sadə</a:t>
            </a:r>
            <a:r>
              <a:rPr lang="en-US" sz="4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err="1">
                <a:latin typeface="+mj-lt"/>
                <a:ea typeface="+mj-ea"/>
                <a:cs typeface="+mj-cs"/>
              </a:rPr>
              <a:t>ağac</a:t>
            </a:r>
            <a:endParaRPr lang="en-US" sz="4400" b="1" kern="1200" err="1">
              <a:latin typeface="+mj-lt"/>
              <a:ea typeface="+mj-ea"/>
              <a:cs typeface="Postera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62A4E-BF26-5BD9-168F-1B073DCAE39B}"/>
              </a:ext>
            </a:extLst>
          </p:cNvPr>
          <p:cNvSpPr txBox="1"/>
          <p:nvPr/>
        </p:nvSpPr>
        <p:spPr>
          <a:xfrm>
            <a:off x="610198" y="2391995"/>
            <a:ext cx="4594537" cy="3137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Sözlər</a:t>
            </a:r>
            <a:r>
              <a:rPr lang="en-US" sz="2400" b="1" dirty="0"/>
              <a:t> </a:t>
            </a:r>
            <a:r>
              <a:rPr lang="en-US" sz="2400" b="1" dirty="0" err="1"/>
              <a:t>yuxarıdan</a:t>
            </a:r>
            <a:r>
              <a:rPr lang="en-US" sz="2400" b="1" dirty="0"/>
              <a:t> </a:t>
            </a:r>
            <a:r>
              <a:rPr lang="en-US" sz="2400" b="1" dirty="0" err="1"/>
              <a:t>aşağıya</a:t>
            </a:r>
            <a:r>
              <a:rPr lang="en-US" sz="2400" b="1" dirty="0"/>
              <a:t> </a:t>
            </a:r>
            <a:r>
              <a:rPr lang="en-US" sz="2400" b="1" dirty="0" err="1"/>
              <a:t>doğru</a:t>
            </a:r>
            <a:r>
              <a:rPr lang="en-US" sz="2400" b="1" dirty="0"/>
              <a:t> </a:t>
            </a:r>
            <a:r>
              <a:rPr lang="en-US" sz="2400" b="1" dirty="0" err="1"/>
              <a:t>saxlanılır</a:t>
            </a:r>
            <a:r>
              <a:rPr lang="en-US" sz="2400" b="1" dirty="0"/>
              <a:t>, </a:t>
            </a:r>
            <a:r>
              <a:rPr lang="en-US" sz="2400" b="1" dirty="0" err="1"/>
              <a:t>yaşıl</a:t>
            </a:r>
            <a:r>
              <a:rPr lang="en-US" sz="2400" b="1" dirty="0"/>
              <a:t> </a:t>
            </a:r>
            <a:r>
              <a:rPr lang="en-US" sz="2400" b="1" dirty="0" err="1"/>
              <a:t>rəngli</a:t>
            </a:r>
            <a:r>
              <a:rPr lang="en-US" sz="2400" b="1" dirty="0"/>
              <a:t> "p", "s" </a:t>
            </a:r>
            <a:r>
              <a:rPr lang="en-US" sz="2400" b="1" dirty="0" err="1"/>
              <a:t>və</a:t>
            </a:r>
            <a:r>
              <a:rPr lang="en-US" sz="2400" b="1" dirty="0"/>
              <a:t> "r" </a:t>
            </a:r>
            <a:r>
              <a:rPr lang="en-US" sz="2400" b="1" dirty="0" err="1"/>
              <a:t>qovşaqları</a:t>
            </a:r>
            <a:r>
              <a:rPr lang="en-US" sz="2400" b="1" dirty="0"/>
              <a:t> </a:t>
            </a:r>
            <a:r>
              <a:rPr lang="en-US" sz="2400" b="1" dirty="0" err="1"/>
              <a:t>müvafiq</a:t>
            </a:r>
            <a:r>
              <a:rPr lang="en-US" sz="2400" b="1" dirty="0"/>
              <a:t> </a:t>
            </a:r>
            <a:r>
              <a:rPr lang="en-US" sz="2400" b="1" dirty="0" err="1"/>
              <a:t>olaraq</a:t>
            </a:r>
            <a:r>
              <a:rPr lang="en-US" sz="2400" b="1" dirty="0"/>
              <a:t> "</a:t>
            </a:r>
            <a:r>
              <a:rPr lang="en-US" sz="2400" b="1" dirty="0" err="1"/>
              <a:t>yuxarı</a:t>
            </a:r>
            <a:r>
              <a:rPr lang="en-US" sz="2400" b="1" dirty="0"/>
              <a:t>", "</a:t>
            </a:r>
            <a:r>
              <a:rPr lang="en-US" sz="2400" b="1" dirty="0" err="1"/>
              <a:t>beləliklə</a:t>
            </a:r>
            <a:r>
              <a:rPr lang="en-US" sz="2400" b="1" dirty="0"/>
              <a:t>" </a:t>
            </a:r>
            <a:r>
              <a:rPr lang="en-US" sz="2400" b="1" dirty="0" err="1"/>
              <a:t>və</a:t>
            </a:r>
            <a:r>
              <a:rPr lang="en-US" sz="2400" b="1" dirty="0"/>
              <a:t> "</a:t>
            </a:r>
            <a:r>
              <a:rPr lang="en-US" sz="2400" b="1" dirty="0" err="1"/>
              <a:t>onların</a:t>
            </a:r>
            <a:r>
              <a:rPr lang="en-US" sz="2400" b="1" dirty="0"/>
              <a:t>" </a:t>
            </a:r>
            <a:r>
              <a:rPr lang="en-US" sz="2400" b="1" dirty="0" err="1"/>
              <a:t>sonunu</a:t>
            </a:r>
            <a:r>
              <a:rPr lang="en-US" sz="2400" b="1" dirty="0"/>
              <a:t> </a:t>
            </a:r>
            <a:r>
              <a:rPr lang="en-US" sz="2400" b="1" dirty="0" err="1"/>
              <a:t>göstərir</a:t>
            </a:r>
            <a:r>
              <a:rPr lang="en-US" sz="2400" b="1" dirty="0"/>
              <a:t>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BA6FD29-2436-EADD-D43B-C95C9EB8F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" r="2" b="2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911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B01D7-3CC5-0372-CD80-176726D192EF}"/>
              </a:ext>
            </a:extLst>
          </p:cNvPr>
          <p:cNvSpPr txBox="1"/>
          <p:nvPr/>
        </p:nvSpPr>
        <p:spPr>
          <a:xfrm>
            <a:off x="163902" y="-568652"/>
            <a:ext cx="5369169" cy="15919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 cədvəlləri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3CC51-0CC6-5557-ABCF-0B6168225048}"/>
              </a:ext>
            </a:extLst>
          </p:cNvPr>
          <p:cNvSpPr txBox="1"/>
          <p:nvPr/>
        </p:nvSpPr>
        <p:spPr>
          <a:xfrm>
            <a:off x="207632" y="1529354"/>
            <a:ext cx="6146030" cy="31747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/>
              <a:t>Hashing, </a:t>
            </a:r>
            <a:r>
              <a:rPr lang="en-US" sz="2400" b="1" dirty="0" err="1"/>
              <a:t>obyektləri</a:t>
            </a:r>
            <a:r>
              <a:rPr lang="en-US" sz="2400" b="1" dirty="0"/>
              <a:t> </a:t>
            </a:r>
            <a:r>
              <a:rPr lang="en-US" sz="2400" b="1" dirty="0" err="1"/>
              <a:t>unikal</a:t>
            </a:r>
            <a:r>
              <a:rPr lang="en-US" sz="2400" b="1" dirty="0"/>
              <a:t> </a:t>
            </a:r>
            <a:r>
              <a:rPr lang="en-US" sz="2400" b="1" dirty="0" err="1"/>
              <a:t>şəkildə</a:t>
            </a:r>
            <a:r>
              <a:rPr lang="en-US" sz="2400" b="1" dirty="0"/>
              <a:t> </a:t>
            </a:r>
            <a:r>
              <a:rPr lang="en-US" sz="2400" b="1" dirty="0" err="1"/>
              <a:t>müəyyən</a:t>
            </a:r>
            <a:r>
              <a:rPr lang="en-US" sz="2400" b="1" dirty="0"/>
              <a:t> </a:t>
            </a:r>
            <a:r>
              <a:rPr lang="en-US" sz="2400" b="1" dirty="0" err="1"/>
              <a:t>etmək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hər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obyekti</a:t>
            </a:r>
            <a:r>
              <a:rPr lang="en-US" sz="2400" b="1" dirty="0"/>
              <a:t> </a:t>
            </a:r>
            <a:r>
              <a:rPr lang="en-US" sz="2400" b="1" dirty="0" err="1"/>
              <a:t>əvvəlcədən</a:t>
            </a:r>
            <a:r>
              <a:rPr lang="en-US" sz="2400" b="1" dirty="0"/>
              <a:t> </a:t>
            </a:r>
            <a:r>
              <a:rPr lang="en-US" sz="2400" b="1" dirty="0" err="1"/>
              <a:t>hesablanmış</a:t>
            </a:r>
            <a:r>
              <a:rPr lang="en-US" sz="2400" b="1" dirty="0"/>
              <a:t> </a:t>
            </a:r>
            <a:r>
              <a:rPr lang="en-US" sz="2400" b="1" dirty="0" err="1"/>
              <a:t>unikal</a:t>
            </a:r>
            <a:r>
              <a:rPr lang="en-US" sz="2400" b="1" dirty="0"/>
              <a:t> </a:t>
            </a:r>
            <a:r>
              <a:rPr lang="en-US" sz="2400" b="1" dirty="0" err="1"/>
              <a:t>indeksdə</a:t>
            </a:r>
            <a:r>
              <a:rPr lang="en-US" sz="2400" b="1" dirty="0"/>
              <a:t> (</a:t>
            </a:r>
            <a:r>
              <a:rPr lang="en-US" sz="2400" b="1" dirty="0" err="1"/>
              <a:t>açar</a:t>
            </a:r>
            <a:r>
              <a:rPr lang="en-US" sz="2400" b="1" dirty="0"/>
              <a:t>) </a:t>
            </a:r>
            <a:r>
              <a:rPr lang="en-US" sz="2400" b="1" dirty="0" err="1"/>
              <a:t>saxlamaq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edilən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prosesdir</a:t>
            </a:r>
            <a:r>
              <a:rPr lang="en-US" sz="24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err="1"/>
              <a:t>Obyekt</a:t>
            </a:r>
            <a:r>
              <a:rPr lang="en-US" sz="2400" b="1" dirty="0"/>
              <a:t> </a:t>
            </a:r>
            <a:r>
              <a:rPr lang="en-US" sz="2400" b="1" err="1"/>
              <a:t>açar-dəyər</a:t>
            </a:r>
            <a:r>
              <a:rPr lang="en-US" sz="2400" b="1" dirty="0"/>
              <a:t> </a:t>
            </a:r>
            <a:r>
              <a:rPr lang="en-US" sz="2400" b="1" err="1"/>
              <a:t>cütlüyü</a:t>
            </a:r>
            <a:r>
              <a:rPr lang="en-US" sz="2400" b="1" dirty="0"/>
              <a:t> </a:t>
            </a:r>
            <a:r>
              <a:rPr lang="en-US" sz="2400" b="1" err="1"/>
              <a:t>kimi</a:t>
            </a:r>
            <a:r>
              <a:rPr lang="en-US" sz="2400" b="1" dirty="0"/>
              <a:t> </a:t>
            </a:r>
            <a:r>
              <a:rPr lang="en-US" sz="2400" b="1" err="1"/>
              <a:t>saxlanılır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belə</a:t>
            </a:r>
            <a:r>
              <a:rPr lang="en-US" sz="2400" b="1" dirty="0"/>
              <a:t> </a:t>
            </a:r>
            <a:r>
              <a:rPr lang="en-US" sz="2400" b="1" err="1"/>
              <a:t>elementlərin</a:t>
            </a:r>
            <a:r>
              <a:rPr lang="en-US" sz="2400" b="1" dirty="0"/>
              <a:t> </a:t>
            </a:r>
            <a:r>
              <a:rPr lang="en-US" sz="2400" b="1" err="1"/>
              <a:t>toplusu</a:t>
            </a:r>
            <a:r>
              <a:rPr lang="en-US" sz="2400" b="1" dirty="0"/>
              <a:t> </a:t>
            </a:r>
            <a:r>
              <a:rPr lang="en-US" sz="2400" b="1" err="1"/>
              <a:t>lüğət</a:t>
            </a:r>
            <a:r>
              <a:rPr lang="en-US" sz="2400" b="1" dirty="0"/>
              <a:t> </a:t>
            </a:r>
            <a:r>
              <a:rPr lang="en-US" sz="2400" b="1" err="1"/>
              <a:t>adlanır</a:t>
            </a:r>
            <a:r>
              <a:rPr lang="en-US" sz="2400" b="1" dirty="0"/>
              <a:t>. </a:t>
            </a:r>
            <a:r>
              <a:rPr lang="en-US" sz="2400" b="1" err="1"/>
              <a:t>Hər</a:t>
            </a:r>
            <a:r>
              <a:rPr lang="en-US" sz="2400" b="1" dirty="0"/>
              <a:t> </a:t>
            </a:r>
            <a:r>
              <a:rPr lang="en-US" sz="2400" b="1" err="1"/>
              <a:t>bir</a:t>
            </a:r>
            <a:r>
              <a:rPr lang="en-US" sz="2400" b="1" dirty="0"/>
              <a:t> </a:t>
            </a:r>
            <a:r>
              <a:rPr lang="en-US" sz="2400" b="1" err="1"/>
              <a:t>obyekti</a:t>
            </a:r>
            <a:r>
              <a:rPr lang="en-US" sz="2400" b="1" dirty="0"/>
              <a:t> </a:t>
            </a:r>
            <a:r>
              <a:rPr lang="en-US" sz="2400" b="1" err="1"/>
              <a:t>bu</a:t>
            </a:r>
            <a:r>
              <a:rPr lang="en-US" sz="2400" b="1" dirty="0"/>
              <a:t> </a:t>
            </a:r>
            <a:r>
              <a:rPr lang="en-US" sz="2400" b="1" err="1"/>
              <a:t>düymədən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etməklə</a:t>
            </a:r>
            <a:r>
              <a:rPr lang="en-US" sz="2400" b="1" dirty="0"/>
              <a:t> </a:t>
            </a:r>
            <a:r>
              <a:rPr lang="en-US" sz="2400" b="1" err="1"/>
              <a:t>tapmaq</a:t>
            </a:r>
            <a:r>
              <a:rPr lang="en-US" sz="2400" b="1" dirty="0"/>
              <a:t> </a:t>
            </a:r>
            <a:r>
              <a:rPr lang="en-US" sz="2400" b="1" err="1"/>
              <a:t>olar</a:t>
            </a:r>
            <a:r>
              <a:rPr lang="en-US" sz="24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err="1"/>
              <a:t>Əslində</a:t>
            </a:r>
            <a:r>
              <a:rPr lang="en-US" sz="2400" b="1" dirty="0"/>
              <a:t> </a:t>
            </a:r>
            <a:r>
              <a:rPr lang="en-US" sz="2400" b="1" err="1"/>
              <a:t>bu</a:t>
            </a:r>
            <a:r>
              <a:rPr lang="en-US" sz="2400" b="1" dirty="0"/>
              <a:t>, </a:t>
            </a:r>
            <a:r>
              <a:rPr lang="en-US" sz="2400" b="1" err="1"/>
              <a:t>açarın</a:t>
            </a:r>
            <a:r>
              <a:rPr lang="en-US" sz="2400" b="1" dirty="0"/>
              <a:t> hash </a:t>
            </a:r>
            <a:r>
              <a:rPr lang="en-US" sz="2400" b="1" err="1"/>
              <a:t>funksiyası</a:t>
            </a:r>
            <a:r>
              <a:rPr lang="en-US" sz="2400" b="1" dirty="0"/>
              <a:t> </a:t>
            </a:r>
            <a:r>
              <a:rPr lang="en-US" sz="2400" b="1" err="1"/>
              <a:t>kimi</a:t>
            </a:r>
            <a:r>
              <a:rPr lang="en-US" sz="2400" b="1" dirty="0"/>
              <a:t> </a:t>
            </a:r>
            <a:r>
              <a:rPr lang="en-US" sz="2400" b="1" err="1"/>
              <a:t>təmsil</a:t>
            </a:r>
            <a:r>
              <a:rPr lang="en-US" sz="2400" b="1" dirty="0"/>
              <a:t> </a:t>
            </a:r>
            <a:r>
              <a:rPr lang="en-US" sz="2400" b="1" err="1"/>
              <a:t>olunduğu</a:t>
            </a:r>
            <a:r>
              <a:rPr lang="en-US" sz="2400" b="1" dirty="0"/>
              <a:t> </a:t>
            </a:r>
            <a:r>
              <a:rPr lang="en-US" sz="2400" b="1" err="1"/>
              <a:t>massivdir</a:t>
            </a:r>
            <a:r>
              <a:rPr lang="en-US" sz="2400" b="1" dirty="0"/>
              <a:t>. </a:t>
            </a:r>
            <a:r>
              <a:rPr lang="en-US" sz="2400" b="1" err="1"/>
              <a:t>Massivdə</a:t>
            </a:r>
            <a:r>
              <a:rPr lang="en-US" sz="2400" b="1" dirty="0"/>
              <a:t> hash-</a:t>
            </a:r>
            <a:r>
              <a:rPr lang="en-US" sz="2400" b="1" err="1"/>
              <a:t>ın</a:t>
            </a:r>
            <a:r>
              <a:rPr lang="en-US" sz="2400" b="1" dirty="0"/>
              <a:t> </a:t>
            </a:r>
            <a:r>
              <a:rPr lang="en-US" sz="2400" b="1" err="1"/>
              <a:t>xəritələşdirilməsinə</a:t>
            </a:r>
            <a:r>
              <a:rPr lang="en-US" sz="2400" b="1" dirty="0"/>
              <a:t> </a:t>
            </a:r>
            <a:r>
              <a:rPr lang="en-US" sz="2400" b="1" err="1"/>
              <a:t>nümunə</a:t>
            </a:r>
            <a:r>
              <a:rPr lang="en-US" sz="2400" b="1" dirty="0"/>
              <a:t>: Bu </a:t>
            </a:r>
            <a:r>
              <a:rPr lang="en-US" sz="2400" b="1" err="1"/>
              <a:t>massivin</a:t>
            </a:r>
            <a:r>
              <a:rPr lang="en-US" sz="2400" b="1" dirty="0"/>
              <a:t> </a:t>
            </a:r>
            <a:r>
              <a:rPr lang="en-US" sz="2400" b="1" err="1"/>
              <a:t>indeksi</a:t>
            </a:r>
            <a:r>
              <a:rPr lang="en-US" sz="2400" b="1" dirty="0"/>
              <a:t> </a:t>
            </a:r>
            <a:r>
              <a:rPr lang="en-US" sz="2400" b="1" err="1"/>
              <a:t>hashdır</a:t>
            </a:r>
            <a:r>
              <a:rPr lang="en-US" sz="2400" b="1" dirty="0"/>
              <a:t>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2A99589-B44C-D987-EFCE-E21F5F85C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5" r="28395" b="-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023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755AF-F0D2-4329-8F85-041522B65113}"/>
              </a:ext>
            </a:extLst>
          </p:cNvPr>
          <p:cNvSpPr txBox="1"/>
          <p:nvPr/>
        </p:nvSpPr>
        <p:spPr>
          <a:xfrm>
            <a:off x="106392" y="-669293"/>
            <a:ext cx="6221605" cy="16585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Siniflər və Obyektlər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1321F-8F98-D349-1868-5E79ED02300D}"/>
              </a:ext>
            </a:extLst>
          </p:cNvPr>
          <p:cNvSpPr txBox="1"/>
          <p:nvPr/>
        </p:nvSpPr>
        <p:spPr>
          <a:xfrm>
            <a:off x="106393" y="1197050"/>
            <a:ext cx="6005942" cy="34706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Proqramlaşdırma</a:t>
            </a:r>
            <a:r>
              <a:rPr lang="en-US" sz="2400" b="1" dirty="0"/>
              <a:t>. </a:t>
            </a:r>
            <a:r>
              <a:rPr lang="en-US" sz="2400" b="1" dirty="0" err="1"/>
              <a:t>Proqramlaşdırmanın</a:t>
            </a:r>
            <a:r>
              <a:rPr lang="en-US" sz="2400" b="1" dirty="0"/>
              <a:t> </a:t>
            </a:r>
            <a:r>
              <a:rPr lang="en-US" sz="2400" b="1" dirty="0" err="1"/>
              <a:t>ən</a:t>
            </a:r>
            <a:r>
              <a:rPr lang="en-US" sz="2400" b="1" dirty="0"/>
              <a:t> </a:t>
            </a:r>
            <a:r>
              <a:rPr lang="en-US" sz="2400" b="1" dirty="0" err="1"/>
              <a:t>mürəkkəb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qeyri-intuitiv</a:t>
            </a:r>
            <a:r>
              <a:rPr lang="en-US" sz="2400" b="1" dirty="0"/>
              <a:t> </a:t>
            </a:r>
            <a:r>
              <a:rPr lang="en-US" sz="2400" b="1" dirty="0" err="1"/>
              <a:t>sahəsinə</a:t>
            </a:r>
            <a:r>
              <a:rPr lang="en-US" sz="2400" b="1" dirty="0"/>
              <a:t> </a:t>
            </a:r>
            <a:r>
              <a:rPr lang="en-US" sz="2400" b="1" dirty="0" err="1"/>
              <a:t>dərindən</a:t>
            </a:r>
            <a:r>
              <a:rPr lang="en-US" sz="2400" b="1" dirty="0"/>
              <a:t> </a:t>
            </a:r>
            <a:r>
              <a:rPr lang="en-US" sz="2400" b="1" dirty="0" err="1"/>
              <a:t>baxaq</a:t>
            </a:r>
            <a:r>
              <a:rPr lang="en-US" sz="2400" b="1" dirty="0"/>
              <a:t>. Bu </a:t>
            </a:r>
            <a:r>
              <a:rPr lang="en-US" sz="2400" b="1" dirty="0" err="1"/>
              <a:t>məqalələr</a:t>
            </a:r>
            <a:r>
              <a:rPr lang="en-US" sz="2400" b="1" dirty="0"/>
              <a:t> </a:t>
            </a:r>
            <a:r>
              <a:rPr lang="en-US" sz="2400" b="1" dirty="0" err="1"/>
              <a:t>silsiləsində</a:t>
            </a:r>
            <a:r>
              <a:rPr lang="en-US" sz="2400" b="1" dirty="0"/>
              <a:t> biz </a:t>
            </a:r>
            <a:r>
              <a:rPr lang="en-US" sz="2400" b="1" dirty="0" err="1"/>
              <a:t>obyekt</a:t>
            </a:r>
            <a:r>
              <a:rPr lang="en-US" sz="2400" b="1" dirty="0"/>
              <a:t> </a:t>
            </a:r>
            <a:r>
              <a:rPr lang="en-US" sz="2400" b="1" dirty="0" err="1"/>
              <a:t>yönümlü</a:t>
            </a:r>
            <a:r>
              <a:rPr lang="en-US" sz="2400" b="1" dirty="0"/>
              <a:t> </a:t>
            </a:r>
            <a:r>
              <a:rPr lang="en-US" sz="2400" b="1" dirty="0" err="1"/>
              <a:t>proqramlaşdırmadan</a:t>
            </a:r>
            <a:r>
              <a:rPr lang="en-US" sz="2400" b="1" dirty="0"/>
              <a:t> - </a:t>
            </a:r>
            <a:r>
              <a:rPr lang="en-US" sz="2400" b="1" dirty="0" err="1"/>
              <a:t>inkişafa</a:t>
            </a:r>
            <a:r>
              <a:rPr lang="en-US" sz="2400" b="1" dirty="0"/>
              <a:t> </a:t>
            </a:r>
            <a:r>
              <a:rPr lang="en-US" sz="2400" b="1" dirty="0" err="1"/>
              <a:t>təkmil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çox</a:t>
            </a:r>
            <a:r>
              <a:rPr lang="en-US" sz="2400" b="1" dirty="0"/>
              <a:t> </a:t>
            </a:r>
            <a:r>
              <a:rPr lang="en-US" sz="2400" b="1" dirty="0" err="1"/>
              <a:t>yayılmış</a:t>
            </a:r>
            <a:r>
              <a:rPr lang="en-US" sz="2400" b="1" dirty="0"/>
              <a:t> </a:t>
            </a:r>
            <a:r>
              <a:rPr lang="en-US" sz="2400" b="1" dirty="0" err="1"/>
              <a:t>yanaşmadan</a:t>
            </a:r>
            <a:r>
              <a:rPr lang="en-US" sz="2400" b="1" dirty="0"/>
              <a:t> </a:t>
            </a:r>
            <a:r>
              <a:rPr lang="en-US" sz="2400" b="1" dirty="0" err="1"/>
              <a:t>danışırıq</a:t>
            </a:r>
            <a:r>
              <a:rPr lang="en-US" sz="2400" b="1" dirty="0"/>
              <a:t>. </a:t>
            </a:r>
            <a:r>
              <a:rPr lang="en-US" sz="2400" b="1" dirty="0" err="1"/>
              <a:t>Proqramlaşdırma</a:t>
            </a:r>
            <a:r>
              <a:rPr lang="en-US" sz="2400" b="1" dirty="0"/>
              <a:t> </a:t>
            </a:r>
            <a:r>
              <a:rPr lang="en-US" sz="2400" b="1" dirty="0" err="1"/>
              <a:t>ilə</a:t>
            </a:r>
            <a:r>
              <a:rPr lang="en-US" sz="2400" b="1" dirty="0"/>
              <a:t> </a:t>
            </a:r>
            <a:r>
              <a:rPr lang="en-US" sz="2400" b="1" dirty="0" err="1"/>
              <a:t>ciddi</a:t>
            </a:r>
            <a:r>
              <a:rPr lang="en-US" sz="2400" b="1" dirty="0"/>
              <a:t> </a:t>
            </a:r>
            <a:r>
              <a:rPr lang="en-US" sz="2400" b="1" dirty="0" err="1"/>
              <a:t>məşğul</a:t>
            </a:r>
            <a:r>
              <a:rPr lang="en-US" sz="2400" b="1" dirty="0"/>
              <a:t> </a:t>
            </a:r>
            <a:r>
              <a:rPr lang="en-US" sz="2400" b="1" dirty="0" err="1"/>
              <a:t>olan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bu</a:t>
            </a:r>
            <a:r>
              <a:rPr lang="en-US" sz="2400" b="1" dirty="0"/>
              <a:t> </a:t>
            </a:r>
            <a:r>
              <a:rPr lang="en-US" sz="2400" b="1" dirty="0" err="1"/>
              <a:t>sahədə</a:t>
            </a:r>
            <a:r>
              <a:rPr lang="en-US" sz="2400" b="1" dirty="0"/>
              <a:t> </a:t>
            </a:r>
            <a:r>
              <a:rPr lang="en-US" sz="2400" b="1" dirty="0" err="1"/>
              <a:t>pul</a:t>
            </a:r>
            <a:r>
              <a:rPr lang="en-US" sz="2400" b="1" dirty="0"/>
              <a:t> </a:t>
            </a:r>
            <a:r>
              <a:rPr lang="en-US" sz="2400" b="1" dirty="0" err="1"/>
              <a:t>qazanmaq</a:t>
            </a:r>
            <a:r>
              <a:rPr lang="en-US" sz="2400" b="1" dirty="0"/>
              <a:t> </a:t>
            </a:r>
            <a:r>
              <a:rPr lang="en-US" sz="2400" b="1" dirty="0" err="1"/>
              <a:t>istəyən</a:t>
            </a:r>
            <a:r>
              <a:rPr lang="en-US" sz="2400" b="1" dirty="0"/>
              <a:t> </a:t>
            </a:r>
            <a:r>
              <a:rPr lang="en-US" sz="2400" b="1" dirty="0" err="1"/>
              <a:t>hər</a:t>
            </a:r>
            <a:r>
              <a:rPr lang="en-US" sz="2400" b="1" dirty="0"/>
              <a:t> </a:t>
            </a:r>
            <a:r>
              <a:rPr lang="en-US" sz="2400" b="1" dirty="0" err="1"/>
              <a:t>kəs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bunu</a:t>
            </a:r>
            <a:r>
              <a:rPr lang="en-US" sz="2400" b="1" dirty="0"/>
              <a:t> </a:t>
            </a:r>
            <a:r>
              <a:rPr lang="en-US" sz="2400" b="1" dirty="0" err="1"/>
              <a:t>bilməyə</a:t>
            </a:r>
            <a:r>
              <a:rPr lang="en-US" sz="2400" b="1" dirty="0"/>
              <a:t> </a:t>
            </a:r>
            <a:r>
              <a:rPr lang="en-US" sz="2400" b="1" dirty="0" err="1"/>
              <a:t>dəyər</a:t>
            </a:r>
            <a:r>
              <a:rPr lang="en-US" sz="24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/>
              <a:t>OOP(OYP) </a:t>
            </a:r>
            <a:r>
              <a:rPr lang="en-US" sz="2400" b="1" err="1"/>
              <a:t>proqramlaşdırmaya</a:t>
            </a:r>
            <a:r>
              <a:rPr lang="en-US" sz="2400" b="1" dirty="0"/>
              <a:t> </a:t>
            </a:r>
            <a:r>
              <a:rPr lang="en-US" sz="2400" b="1" err="1"/>
              <a:t>bir</a:t>
            </a:r>
            <a:r>
              <a:rPr lang="en-US" sz="2400" b="1" dirty="0"/>
              <a:t> </a:t>
            </a:r>
            <a:r>
              <a:rPr lang="en-US" sz="2400" b="1" err="1"/>
              <a:t>yanaşmadır</a:t>
            </a:r>
            <a:r>
              <a:rPr lang="en-US" sz="2400" b="1" dirty="0"/>
              <a:t>. Bu, </a:t>
            </a:r>
            <a:r>
              <a:rPr lang="en-US" sz="2400" b="1" err="1"/>
              <a:t>yaxşı</a:t>
            </a:r>
            <a:r>
              <a:rPr lang="en-US" sz="2400" b="1" dirty="0"/>
              <a:t> </a:t>
            </a:r>
            <a:r>
              <a:rPr lang="en-US" sz="2400" b="1" err="1"/>
              <a:t>tərtibatçıların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etdiyi</a:t>
            </a:r>
            <a:r>
              <a:rPr lang="en-US" sz="2400" b="1" dirty="0"/>
              <a:t> </a:t>
            </a:r>
            <a:r>
              <a:rPr lang="en-US" sz="2400" b="1" err="1"/>
              <a:t>təcrübələr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prinsiplər</a:t>
            </a:r>
            <a:r>
              <a:rPr lang="en-US" sz="2400" b="1" dirty="0"/>
              <a:t> </a:t>
            </a:r>
            <a:r>
              <a:rPr lang="en-US" sz="2400" b="1" err="1"/>
              <a:t>toplusudur</a:t>
            </a:r>
            <a:r>
              <a:rPr lang="en-US" sz="2400" b="1" dirty="0"/>
              <a:t>. Bu </a:t>
            </a:r>
            <a:r>
              <a:rPr lang="en-US" sz="2400" b="1" err="1"/>
              <a:t>yanaşmanın</a:t>
            </a:r>
            <a:r>
              <a:rPr lang="en-US" sz="2400" b="1" dirty="0"/>
              <a:t> </a:t>
            </a:r>
            <a:r>
              <a:rPr lang="en-US" sz="2400" b="1" err="1"/>
              <a:t>əksi</a:t>
            </a:r>
            <a:r>
              <a:rPr lang="en-US" sz="2400" b="1" dirty="0"/>
              <a:t> </a:t>
            </a:r>
            <a:r>
              <a:rPr lang="en-US" sz="2400" b="1" err="1"/>
              <a:t>ənənəvidir</a:t>
            </a:r>
            <a:endParaRPr lang="en-US" sz="2400" b="1"/>
          </a:p>
        </p:txBody>
      </p:sp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E25B6591-3850-1495-8FE4-DCF0D79F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2660624"/>
            <a:ext cx="4289283" cy="13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79ABE-9C7B-73C4-1301-B3CB8D30F4E1}"/>
              </a:ext>
            </a:extLst>
          </p:cNvPr>
          <p:cNvSpPr txBox="1"/>
          <p:nvPr/>
        </p:nvSpPr>
        <p:spPr>
          <a:xfrm>
            <a:off x="136634" y="-682182"/>
            <a:ext cx="10972800" cy="15708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Prosedur proqramlaşdırma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8590C-60EB-2C29-0347-3C22F3E3E9E7}"/>
              </a:ext>
            </a:extLst>
          </p:cNvPr>
          <p:cNvSpPr txBox="1"/>
          <p:nvPr/>
        </p:nvSpPr>
        <p:spPr>
          <a:xfrm>
            <a:off x="281151" y="1123310"/>
            <a:ext cx="5865229" cy="34458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Prosedur</a:t>
            </a:r>
            <a:r>
              <a:rPr lang="en-US" b="1" dirty="0"/>
              <a:t> </a:t>
            </a:r>
            <a:r>
              <a:rPr lang="en-US" b="1" dirty="0" err="1"/>
              <a:t>proqramlaşdırmasında</a:t>
            </a:r>
            <a:r>
              <a:rPr lang="en-US" b="1" dirty="0"/>
              <a:t> biz </a:t>
            </a:r>
            <a:r>
              <a:rPr lang="en-US" b="1" dirty="0" err="1"/>
              <a:t>tapşırıqları</a:t>
            </a:r>
            <a:r>
              <a:rPr lang="en-US" b="1" dirty="0"/>
              <a:t> </a:t>
            </a:r>
            <a:r>
              <a:rPr lang="en-US" b="1" dirty="0" err="1"/>
              <a:t>yerinə</a:t>
            </a:r>
            <a:r>
              <a:rPr lang="en-US" b="1" dirty="0"/>
              <a:t> </a:t>
            </a:r>
            <a:r>
              <a:rPr lang="en-US" b="1" dirty="0" err="1"/>
              <a:t>yetirən</a:t>
            </a:r>
            <a:r>
              <a:rPr lang="en-US" b="1" dirty="0"/>
              <a:t> </a:t>
            </a:r>
            <a:r>
              <a:rPr lang="en-US" b="1" dirty="0" err="1"/>
              <a:t>funksiyaları</a:t>
            </a:r>
            <a:r>
              <a:rPr lang="en-US" b="1" dirty="0"/>
              <a:t> </a:t>
            </a:r>
            <a:r>
              <a:rPr lang="en-US" b="1" dirty="0" err="1"/>
              <a:t>yazırıq</a:t>
            </a:r>
            <a:r>
              <a:rPr lang="en-US" b="1" dirty="0"/>
              <a:t>. </a:t>
            </a:r>
            <a:r>
              <a:rPr lang="en-US" b="1" dirty="0" err="1"/>
              <a:t>Lazım</a:t>
            </a:r>
            <a:r>
              <a:rPr lang="en-US" b="1" dirty="0"/>
              <a:t> </a:t>
            </a:r>
            <a:r>
              <a:rPr lang="en-US" b="1" dirty="0" err="1"/>
              <a:t>gələrsə</a:t>
            </a:r>
            <a:r>
              <a:rPr lang="en-US" b="1" dirty="0"/>
              <a:t>, </a:t>
            </a:r>
            <a:r>
              <a:rPr lang="en-US" b="1" dirty="0" err="1"/>
              <a:t>bəzi</a:t>
            </a:r>
            <a:r>
              <a:rPr lang="en-US" b="1" dirty="0"/>
              <a:t> </a:t>
            </a:r>
            <a:r>
              <a:rPr lang="en-US" b="1" dirty="0" err="1"/>
              <a:t>funksiyaları</a:t>
            </a:r>
            <a:r>
              <a:rPr lang="en-US" b="1" dirty="0"/>
              <a:t> </a:t>
            </a:r>
            <a:r>
              <a:rPr lang="en-US" b="1" dirty="0" err="1"/>
              <a:t>digərlərindən</a:t>
            </a:r>
            <a:r>
              <a:rPr lang="en-US" b="1" dirty="0"/>
              <a:t> </a:t>
            </a:r>
            <a:r>
              <a:rPr lang="en-US" b="1" dirty="0" err="1"/>
              <a:t>çağırırıq</a:t>
            </a:r>
            <a:r>
              <a:rPr lang="en-US" b="1" dirty="0"/>
              <a:t>. </a:t>
            </a:r>
            <a:r>
              <a:rPr lang="en-US" b="1" dirty="0" err="1"/>
              <a:t>Proqramda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r>
              <a:rPr lang="en-US" b="1" dirty="0"/>
              <a:t> </a:t>
            </a:r>
            <a:r>
              <a:rPr lang="en-US" b="1" dirty="0" err="1"/>
              <a:t>ayrıca</a:t>
            </a:r>
            <a:r>
              <a:rPr lang="en-US" b="1" dirty="0"/>
              <a:t>, </a:t>
            </a:r>
            <a:r>
              <a:rPr lang="en-US" b="1" dirty="0" err="1"/>
              <a:t>məlumatlar</a:t>
            </a:r>
            <a:r>
              <a:rPr lang="en-US" b="1" dirty="0"/>
              <a:t> </a:t>
            </a:r>
            <a:r>
              <a:rPr lang="en-US" b="1" dirty="0" err="1"/>
              <a:t>isə</a:t>
            </a:r>
            <a:r>
              <a:rPr lang="en-US" b="1" dirty="0"/>
              <a:t> </a:t>
            </a:r>
            <a:r>
              <a:rPr lang="en-US" b="1" dirty="0" err="1"/>
              <a:t>ayrıca</a:t>
            </a:r>
            <a:r>
              <a:rPr lang="en-US" b="1" dirty="0"/>
              <a:t> </a:t>
            </a:r>
            <a:r>
              <a:rPr lang="en-US" b="1" dirty="0" err="1"/>
              <a:t>yaşayır</a:t>
            </a:r>
            <a:r>
              <a:rPr lang="en-US" b="1" dirty="0"/>
              <a:t>.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err="1"/>
              <a:t>Prosedur</a:t>
            </a:r>
            <a:r>
              <a:rPr lang="en-US" b="1" dirty="0"/>
              <a:t> </a:t>
            </a:r>
            <a:r>
              <a:rPr lang="en-US" b="1" err="1"/>
              <a:t>proqramlaşdırmanın</a:t>
            </a:r>
            <a:r>
              <a:rPr lang="en-US" b="1" dirty="0"/>
              <a:t> </a:t>
            </a:r>
            <a:r>
              <a:rPr lang="en-US" b="1" err="1"/>
              <a:t>əsas</a:t>
            </a:r>
            <a:r>
              <a:rPr lang="en-US" b="1" dirty="0"/>
              <a:t> </a:t>
            </a:r>
            <a:r>
              <a:rPr lang="en-US" b="1" err="1"/>
              <a:t>problemi</a:t>
            </a:r>
            <a:r>
              <a:rPr lang="en-US" b="1" dirty="0"/>
              <a:t> </a:t>
            </a:r>
            <a:r>
              <a:rPr lang="en-US" b="1" err="1"/>
              <a:t>böyük</a:t>
            </a:r>
            <a:r>
              <a:rPr lang="en-US" b="1" dirty="0"/>
              <a:t> </a:t>
            </a:r>
            <a:r>
              <a:rPr lang="en-US" b="1" err="1"/>
              <a:t>layihələrin</a:t>
            </a:r>
            <a:r>
              <a:rPr lang="en-US" b="1" dirty="0"/>
              <a:t> </a:t>
            </a:r>
            <a:r>
              <a:rPr lang="en-US" b="1" err="1"/>
              <a:t>yazılması</a:t>
            </a:r>
            <a:r>
              <a:rPr lang="en-US" b="1" dirty="0"/>
              <a:t> </a:t>
            </a:r>
            <a:r>
              <a:rPr lang="en-US" b="1" err="1"/>
              <a:t>və</a:t>
            </a:r>
            <a:r>
              <a:rPr lang="en-US" b="1" dirty="0"/>
              <a:t> </a:t>
            </a:r>
            <a:r>
              <a:rPr lang="en-US" b="1" err="1"/>
              <a:t>saxlanmasının</a:t>
            </a:r>
            <a:r>
              <a:rPr lang="en-US" b="1" dirty="0"/>
              <a:t> </a:t>
            </a:r>
            <a:r>
              <a:rPr lang="en-US" b="1" err="1"/>
              <a:t>çətin</a:t>
            </a:r>
            <a:r>
              <a:rPr lang="en-US" b="1" dirty="0"/>
              <a:t> </a:t>
            </a:r>
            <a:r>
              <a:rPr lang="en-US" b="1" err="1"/>
              <a:t>olmasıdır</a:t>
            </a:r>
            <a:r>
              <a:rPr lang="en-US" b="1" dirty="0"/>
              <a:t>. </a:t>
            </a:r>
            <a:r>
              <a:rPr lang="en-US" b="1" err="1"/>
              <a:t>Hər</a:t>
            </a:r>
            <a:r>
              <a:rPr lang="en-US" b="1" dirty="0"/>
              <a:t> </a:t>
            </a:r>
            <a:r>
              <a:rPr lang="en-US" b="1" err="1"/>
              <a:t>hansı</a:t>
            </a:r>
            <a:r>
              <a:rPr lang="en-US" b="1" dirty="0"/>
              <a:t> </a:t>
            </a:r>
            <a:r>
              <a:rPr lang="en-US" b="1" err="1"/>
              <a:t>bir</a:t>
            </a:r>
            <a:r>
              <a:rPr lang="en-US" b="1" dirty="0"/>
              <a:t> </a:t>
            </a:r>
            <a:r>
              <a:rPr lang="en-US" b="1" err="1"/>
              <a:t>az</a:t>
            </a:r>
            <a:r>
              <a:rPr lang="en-US" b="1" dirty="0"/>
              <a:t> </a:t>
            </a:r>
            <a:r>
              <a:rPr lang="en-US" b="1" err="1"/>
              <a:t>və</a:t>
            </a:r>
            <a:r>
              <a:rPr lang="en-US" b="1" dirty="0"/>
              <a:t> </a:t>
            </a:r>
            <a:r>
              <a:rPr lang="en-US" b="1" err="1"/>
              <a:t>ya</a:t>
            </a:r>
            <a:r>
              <a:rPr lang="en-US" b="1" dirty="0"/>
              <a:t> </a:t>
            </a:r>
            <a:r>
              <a:rPr lang="en-US" b="1" err="1"/>
              <a:t>çox</a:t>
            </a:r>
            <a:r>
              <a:rPr lang="en-US" b="1" dirty="0"/>
              <a:t> </a:t>
            </a:r>
            <a:r>
              <a:rPr lang="en-US" b="1" err="1"/>
              <a:t>mürəkkəb</a:t>
            </a:r>
            <a:r>
              <a:rPr lang="en-US" b="1" dirty="0"/>
              <a:t> </a:t>
            </a:r>
            <a:r>
              <a:rPr lang="en-US" b="1" err="1"/>
              <a:t>məhsul</a:t>
            </a:r>
            <a:r>
              <a:rPr lang="en-US" b="1" dirty="0"/>
              <a:t> </a:t>
            </a:r>
            <a:r>
              <a:rPr lang="en-US" b="1" err="1"/>
              <a:t>bir-biri</a:t>
            </a:r>
            <a:r>
              <a:rPr lang="en-US" b="1" dirty="0"/>
              <a:t> </a:t>
            </a:r>
            <a:r>
              <a:rPr lang="en-US" b="1" err="1"/>
              <a:t>ilə</a:t>
            </a:r>
            <a:r>
              <a:rPr lang="en-US" b="1" dirty="0"/>
              <a:t> </a:t>
            </a:r>
            <a:r>
              <a:rPr lang="en-US" b="1" err="1"/>
              <a:t>əlaqəli</a:t>
            </a:r>
            <a:r>
              <a:rPr lang="en-US" b="1" dirty="0"/>
              <a:t> </a:t>
            </a:r>
            <a:r>
              <a:rPr lang="en-US" b="1" err="1"/>
              <a:t>olan</a:t>
            </a:r>
            <a:r>
              <a:rPr lang="en-US" b="1" dirty="0"/>
              <a:t> </a:t>
            </a:r>
            <a:r>
              <a:rPr lang="en-US" b="1" err="1"/>
              <a:t>yüzlərlə</a:t>
            </a:r>
            <a:r>
              <a:rPr lang="en-US" b="1" dirty="0"/>
              <a:t> </a:t>
            </a:r>
            <a:r>
              <a:rPr lang="en-US" b="1" err="1"/>
              <a:t>funksiya</a:t>
            </a:r>
            <a:r>
              <a:rPr lang="en-US" b="1" dirty="0"/>
              <a:t> </a:t>
            </a:r>
            <a:r>
              <a:rPr lang="en-US" b="1" err="1"/>
              <a:t>tələb</a:t>
            </a:r>
            <a:r>
              <a:rPr lang="en-US" b="1" dirty="0"/>
              <a:t> </a:t>
            </a:r>
            <a:r>
              <a:rPr lang="en-US" b="1" err="1"/>
              <a:t>edəcəkdir</a:t>
            </a:r>
            <a:r>
              <a:rPr lang="en-US" b="1" dirty="0"/>
              <a:t>. </a:t>
            </a:r>
            <a:r>
              <a:rPr lang="en-US" b="1" err="1"/>
              <a:t>Nəticə</a:t>
            </a:r>
            <a:r>
              <a:rPr lang="en-US" b="1" dirty="0"/>
              <a:t> "</a:t>
            </a:r>
            <a:r>
              <a:rPr lang="en-US" b="1" err="1"/>
              <a:t>spagetti</a:t>
            </a:r>
            <a:r>
              <a:rPr lang="en-US" b="1" dirty="0"/>
              <a:t> </a:t>
            </a:r>
            <a:r>
              <a:rPr lang="en-US" b="1" err="1"/>
              <a:t>kodu"dur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OOP-da </a:t>
            </a:r>
            <a:r>
              <a:rPr lang="en-US" b="1" err="1"/>
              <a:t>funksiyalar</a:t>
            </a:r>
            <a:r>
              <a:rPr lang="en-US" b="1" dirty="0"/>
              <a:t> </a:t>
            </a:r>
            <a:r>
              <a:rPr lang="en-US" b="1" err="1"/>
              <a:t>və</a:t>
            </a:r>
            <a:r>
              <a:rPr lang="en-US" b="1" dirty="0"/>
              <a:t> </a:t>
            </a:r>
            <a:r>
              <a:rPr lang="en-US" b="1" err="1"/>
              <a:t>verilənlər</a:t>
            </a:r>
            <a:r>
              <a:rPr lang="en-US" b="1" dirty="0"/>
              <a:t> </a:t>
            </a:r>
            <a:r>
              <a:rPr lang="en-US" b="1" err="1"/>
              <a:t>obyektlərə</a:t>
            </a:r>
            <a:r>
              <a:rPr lang="en-US" b="1" dirty="0"/>
              <a:t> </a:t>
            </a:r>
            <a:r>
              <a:rPr lang="en-US" b="1" err="1"/>
              <a:t>qruplaşdırılır</a:t>
            </a:r>
            <a:r>
              <a:rPr lang="en-US" b="1" dirty="0"/>
              <a:t>. </a:t>
            </a:r>
            <a:r>
              <a:rPr lang="en-US" b="1" err="1"/>
              <a:t>Obyektlər</a:t>
            </a:r>
            <a:r>
              <a:rPr lang="en-US" b="1" dirty="0"/>
              <a:t> </a:t>
            </a:r>
            <a:r>
              <a:rPr lang="en-US" b="1" err="1"/>
              <a:t>az-çox</a:t>
            </a:r>
            <a:r>
              <a:rPr lang="en-US" b="1" dirty="0"/>
              <a:t> </a:t>
            </a:r>
            <a:r>
              <a:rPr lang="en-US" b="1" err="1"/>
              <a:t>müstəqildirlər</a:t>
            </a:r>
            <a:r>
              <a:rPr lang="en-US" b="1" dirty="0"/>
              <a:t> </a:t>
            </a:r>
            <a:r>
              <a:rPr lang="en-US" b="1" err="1"/>
              <a:t>və</a:t>
            </a:r>
            <a:r>
              <a:rPr lang="en-US" b="1" dirty="0"/>
              <a:t> </a:t>
            </a:r>
            <a:r>
              <a:rPr lang="en-US" b="1" err="1"/>
              <a:t>ciddi</a:t>
            </a:r>
            <a:r>
              <a:rPr lang="en-US" b="1" dirty="0"/>
              <a:t> </a:t>
            </a:r>
            <a:r>
              <a:rPr lang="en-US" b="1" err="1"/>
              <a:t>şəkildə</a:t>
            </a:r>
            <a:r>
              <a:rPr lang="en-US" b="1" dirty="0"/>
              <a:t> </a:t>
            </a:r>
            <a:r>
              <a:rPr lang="en-US" b="1" err="1"/>
              <a:t>müəyyən</a:t>
            </a:r>
            <a:r>
              <a:rPr lang="en-US" b="1" dirty="0"/>
              <a:t> </a:t>
            </a:r>
            <a:r>
              <a:rPr lang="en-US" b="1" err="1"/>
              <a:t>edilmiş</a:t>
            </a:r>
            <a:r>
              <a:rPr lang="en-US" b="1" dirty="0"/>
              <a:t> </a:t>
            </a:r>
            <a:r>
              <a:rPr lang="en-US" b="1" err="1"/>
              <a:t>qaydalara</a:t>
            </a:r>
            <a:r>
              <a:rPr lang="en-US" b="1" dirty="0"/>
              <a:t> </a:t>
            </a:r>
            <a:r>
              <a:rPr lang="en-US" b="1" err="1"/>
              <a:t>uyğun</a:t>
            </a:r>
            <a:r>
              <a:rPr lang="en-US" b="1" dirty="0"/>
              <a:t> </a:t>
            </a:r>
            <a:r>
              <a:rPr lang="en-US" b="1" err="1"/>
              <a:t>olaraq</a:t>
            </a:r>
            <a:r>
              <a:rPr lang="en-US" b="1" dirty="0"/>
              <a:t> </a:t>
            </a:r>
            <a:r>
              <a:rPr lang="en-US" b="1" err="1"/>
              <a:t>bir-biri</a:t>
            </a:r>
            <a:r>
              <a:rPr lang="en-US" b="1" dirty="0"/>
              <a:t> </a:t>
            </a:r>
            <a:r>
              <a:rPr lang="en-US" b="1" err="1"/>
              <a:t>ilə</a:t>
            </a:r>
            <a:r>
              <a:rPr lang="en-US" b="1" dirty="0"/>
              <a:t> </a:t>
            </a:r>
            <a:r>
              <a:rPr lang="en-US" b="1" err="1"/>
              <a:t>əlaqə</a:t>
            </a:r>
            <a:r>
              <a:rPr lang="en-US" b="1" dirty="0"/>
              <a:t> </a:t>
            </a:r>
            <a:r>
              <a:rPr lang="en-US" b="1" err="1"/>
              <a:t>saxlayırlar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OOP-da </a:t>
            </a:r>
            <a:r>
              <a:rPr lang="en-US" b="1" err="1"/>
              <a:t>verilənlər</a:t>
            </a:r>
            <a:r>
              <a:rPr lang="en-US" b="1" dirty="0"/>
              <a:t> </a:t>
            </a:r>
            <a:r>
              <a:rPr lang="en-US" b="1" err="1"/>
              <a:t>obyektlərin</a:t>
            </a:r>
            <a:r>
              <a:rPr lang="en-US" b="1" dirty="0"/>
              <a:t> </a:t>
            </a:r>
            <a:r>
              <a:rPr lang="en-US" b="1" err="1"/>
              <a:t>içərisində</a:t>
            </a:r>
            <a:r>
              <a:rPr lang="en-US" b="1" dirty="0"/>
              <a:t> </a:t>
            </a:r>
            <a:r>
              <a:rPr lang="en-US" b="1" err="1"/>
              <a:t>saxlanılır</a:t>
            </a:r>
            <a:r>
              <a:rPr lang="en-US" b="1" dirty="0"/>
              <a:t> </a:t>
            </a:r>
            <a:r>
              <a:rPr lang="en-US" b="1" err="1"/>
              <a:t>və</a:t>
            </a:r>
            <a:r>
              <a:rPr lang="en-US" b="1" dirty="0"/>
              <a:t> </a:t>
            </a:r>
            <a:r>
              <a:rPr lang="en-US" b="1" err="1"/>
              <a:t>obyekt</a:t>
            </a:r>
            <a:r>
              <a:rPr lang="en-US" b="1" dirty="0"/>
              <a:t> </a:t>
            </a:r>
            <a:r>
              <a:rPr lang="en-US" b="1" err="1"/>
              <a:t>xassələri</a:t>
            </a:r>
            <a:r>
              <a:rPr lang="en-US" b="1" dirty="0"/>
              <a:t> </a:t>
            </a:r>
            <a:r>
              <a:rPr lang="en-US" b="1" err="1"/>
              <a:t>adlanır</a:t>
            </a:r>
            <a:r>
              <a:rPr lang="en-US" b="1" dirty="0"/>
              <a:t>. </a:t>
            </a:r>
            <a:r>
              <a:rPr lang="en-US" b="1" err="1"/>
              <a:t>Məsələn</a:t>
            </a:r>
            <a:r>
              <a:rPr lang="en-US" b="1" dirty="0"/>
              <a:t>, </a:t>
            </a:r>
            <a:r>
              <a:rPr lang="en-US" b="1" err="1"/>
              <a:t>istifadəçi</a:t>
            </a:r>
            <a:r>
              <a:rPr lang="en-US" b="1" dirty="0"/>
              <a:t> </a:t>
            </a:r>
            <a:r>
              <a:rPr lang="en-US" b="1" err="1"/>
              <a:t>obyektində</a:t>
            </a:r>
            <a:r>
              <a:rPr lang="en-US" b="1" dirty="0"/>
              <a:t> 'İvan' </a:t>
            </a:r>
            <a:r>
              <a:rPr lang="en-US" b="1" err="1"/>
              <a:t>dəyəri</a:t>
            </a:r>
            <a:r>
              <a:rPr lang="en-US" b="1" dirty="0"/>
              <a:t> </a:t>
            </a:r>
            <a:r>
              <a:rPr lang="en-US" b="1" err="1"/>
              <a:t>olan</a:t>
            </a:r>
            <a:r>
              <a:rPr lang="en-US" b="1" dirty="0"/>
              <a:t> </a:t>
            </a:r>
            <a:r>
              <a:rPr lang="en-US" b="1" err="1"/>
              <a:t>bir</a:t>
            </a:r>
            <a:r>
              <a:rPr lang="en-US" b="1" dirty="0"/>
              <a:t> ad </a:t>
            </a:r>
            <a:r>
              <a:rPr lang="en-US" b="1" err="1"/>
              <a:t>xüsusiyyəti</a:t>
            </a:r>
            <a:r>
              <a:rPr lang="en-US" b="1" dirty="0"/>
              <a:t> ola </a:t>
            </a:r>
            <a:r>
              <a:rPr lang="en-US" b="1" err="1"/>
              <a:t>bilər</a:t>
            </a:r>
            <a:r>
              <a:rPr lang="en-US" b="1" dirty="0"/>
              <a:t>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DC1AD80-4A7A-8A51-32A9-1B816660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06" y="1887494"/>
            <a:ext cx="5301372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884FF-95CE-38B6-2C6B-ED45F5F6397B}"/>
              </a:ext>
            </a:extLst>
          </p:cNvPr>
          <p:cNvSpPr txBox="1"/>
          <p:nvPr/>
        </p:nvSpPr>
        <p:spPr>
          <a:xfrm>
            <a:off x="-73572" y="-406287"/>
            <a:ext cx="5604938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Ən Qısa Yol Problemi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BD3C4-987E-0DE1-446B-1C074A53F695}"/>
              </a:ext>
            </a:extLst>
          </p:cNvPr>
          <p:cNvSpPr txBox="1"/>
          <p:nvPr/>
        </p:nvSpPr>
        <p:spPr>
          <a:xfrm>
            <a:off x="58405" y="973099"/>
            <a:ext cx="5369674" cy="209747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, </a:t>
            </a:r>
            <a:r>
              <a:rPr lang="en-US" sz="2000" b="1" dirty="0" err="1"/>
              <a:t>yolu</a:t>
            </a:r>
            <a:r>
              <a:rPr lang="en-US" sz="2000" b="1" dirty="0"/>
              <a:t> </a:t>
            </a:r>
            <a:r>
              <a:rPr lang="en-US" sz="2000" b="1" dirty="0" err="1"/>
              <a:t>təşkil</a:t>
            </a:r>
            <a:r>
              <a:rPr lang="en-US" sz="2000" b="1" dirty="0"/>
              <a:t> </a:t>
            </a:r>
            <a:r>
              <a:rPr lang="en-US" sz="2000" b="1" dirty="0" err="1"/>
              <a:t>edən</a:t>
            </a:r>
            <a:r>
              <a:rPr lang="en-US" sz="2000" b="1" dirty="0"/>
              <a:t> </a:t>
            </a:r>
            <a:r>
              <a:rPr lang="en-US" sz="2000" b="1" dirty="0" err="1"/>
              <a:t>kənarların</a:t>
            </a:r>
            <a:r>
              <a:rPr lang="en-US" sz="2000" b="1" dirty="0"/>
              <a:t> </a:t>
            </a:r>
            <a:r>
              <a:rPr lang="en-US" sz="2000" b="1" dirty="0" err="1"/>
              <a:t>çəkilərinin</a:t>
            </a:r>
            <a:r>
              <a:rPr lang="en-US" sz="2000" b="1" dirty="0"/>
              <a:t> </a:t>
            </a:r>
            <a:r>
              <a:rPr lang="en-US" sz="2000" b="1" dirty="0" err="1"/>
              <a:t>cəminin</a:t>
            </a:r>
            <a:r>
              <a:rPr lang="en-US" sz="2000" b="1" dirty="0"/>
              <a:t> </a:t>
            </a:r>
            <a:r>
              <a:rPr lang="en-US" sz="2000" b="1" dirty="0" err="1"/>
              <a:t>minimuma</a:t>
            </a:r>
            <a:r>
              <a:rPr lang="en-US" sz="2000" b="1" dirty="0"/>
              <a:t> </a:t>
            </a:r>
            <a:r>
              <a:rPr lang="en-US" sz="2000" b="1" dirty="0" err="1"/>
              <a:t>endirildiyi</a:t>
            </a:r>
            <a:r>
              <a:rPr lang="en-US" sz="2000" b="1" dirty="0"/>
              <a:t> </a:t>
            </a:r>
            <a:r>
              <a:rPr lang="en-US" sz="2000" b="1" dirty="0" err="1"/>
              <a:t>qrafikdə</a:t>
            </a:r>
            <a:r>
              <a:rPr lang="en-US" sz="2000" b="1" dirty="0"/>
              <a:t> </a:t>
            </a:r>
            <a:r>
              <a:rPr lang="en-US" sz="2000" b="1" dirty="0" err="1"/>
              <a:t>iki</a:t>
            </a:r>
            <a:r>
              <a:rPr lang="en-US" sz="2000" b="1" dirty="0"/>
              <a:t> </a:t>
            </a:r>
            <a:r>
              <a:rPr lang="en-US" sz="2000" b="1" dirty="0" err="1"/>
              <a:t>nöqtə</a:t>
            </a:r>
            <a:r>
              <a:rPr lang="en-US" sz="2000" b="1" dirty="0"/>
              <a:t> (</a:t>
            </a:r>
            <a:r>
              <a:rPr lang="en-US" sz="2000" b="1" dirty="0" err="1"/>
              <a:t>təpə</a:t>
            </a:r>
            <a:r>
              <a:rPr lang="en-US" sz="2000" b="1" dirty="0"/>
              <a:t> </a:t>
            </a:r>
            <a:r>
              <a:rPr lang="en-US" sz="2000" b="1" dirty="0" err="1"/>
              <a:t>nöqtələri</a:t>
            </a:r>
            <a:r>
              <a:rPr lang="en-US" sz="2000" b="1" dirty="0"/>
              <a:t>) </a:t>
            </a:r>
            <a:r>
              <a:rPr lang="en-US" sz="2000" b="1" dirty="0" err="1"/>
              <a:t>arasında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yolun</a:t>
            </a:r>
            <a:r>
              <a:rPr lang="en-US" sz="2000" b="1" dirty="0"/>
              <a:t> (</a:t>
            </a:r>
            <a:r>
              <a:rPr lang="en-US" sz="2000" b="1" dirty="0" err="1"/>
              <a:t>zəncirinin</a:t>
            </a:r>
            <a:r>
              <a:rPr lang="en-US" sz="2000" b="1" dirty="0"/>
              <a:t>) </a:t>
            </a:r>
            <a:r>
              <a:rPr lang="en-US" sz="2000" b="1" dirty="0" err="1"/>
              <a:t>tapılması</a:t>
            </a:r>
            <a:r>
              <a:rPr lang="en-US" sz="2000" b="1" dirty="0"/>
              <a:t> </a:t>
            </a:r>
            <a:r>
              <a:rPr lang="en-US" sz="2000" b="1" dirty="0" err="1"/>
              <a:t>məsələsidir</a:t>
            </a:r>
            <a:r>
              <a:rPr lang="en-US" sz="2000" b="1" dirty="0"/>
              <a:t>.</a:t>
            </a:r>
            <a:endParaRPr lang="en-US" sz="200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 </a:t>
            </a:r>
            <a:r>
              <a:rPr lang="en-US" sz="2000" b="1" dirty="0" err="1"/>
              <a:t>qrafik</a:t>
            </a:r>
            <a:r>
              <a:rPr lang="en-US" sz="2000" b="1" dirty="0"/>
              <a:t> </a:t>
            </a:r>
            <a:r>
              <a:rPr lang="en-US" sz="2000" b="1" dirty="0" err="1"/>
              <a:t>problemlər</a:t>
            </a:r>
            <a:r>
              <a:rPr lang="en-US" sz="2000" b="1" dirty="0"/>
              <a:t> </a:t>
            </a:r>
            <a:r>
              <a:rPr lang="en-US" sz="2000" b="1" dirty="0" err="1"/>
              <a:t>nəzəriyyəsinin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vacib</a:t>
            </a:r>
            <a:r>
              <a:rPr lang="en-US" sz="2000" b="1" dirty="0"/>
              <a:t> </a:t>
            </a:r>
            <a:r>
              <a:rPr lang="en-US" sz="2000" b="1" dirty="0" err="1"/>
              <a:t>siniflərindən</a:t>
            </a:r>
            <a:r>
              <a:rPr lang="en-US" sz="2000" b="1" dirty="0"/>
              <a:t> </a:t>
            </a:r>
            <a:r>
              <a:rPr lang="en-US" sz="2000" b="1" dirty="0" err="1"/>
              <a:t>biridir</a:t>
            </a:r>
            <a:r>
              <a:rPr lang="en-US" sz="2000" b="1" dirty="0"/>
              <a:t>. Bu </a:t>
            </a:r>
            <a:r>
              <a:rPr lang="en-US" sz="2000" b="1" dirty="0" err="1"/>
              <a:t>gün</a:t>
            </a:r>
            <a:r>
              <a:rPr lang="en-US" sz="2000" b="1" dirty="0"/>
              <a:t> </a:t>
            </a:r>
            <a:r>
              <a:rPr lang="en-US" sz="2000" b="1" dirty="0" err="1"/>
              <a:t>onu</a:t>
            </a:r>
            <a:r>
              <a:rPr lang="en-US" sz="2000" b="1" dirty="0"/>
              <a:t> </a:t>
            </a:r>
            <a:r>
              <a:rPr lang="en-US" sz="2000" b="1" dirty="0" err="1"/>
              <a:t>həll</a:t>
            </a:r>
            <a:r>
              <a:rPr lang="en-US" sz="2000" b="1" dirty="0"/>
              <a:t> </a:t>
            </a:r>
            <a:r>
              <a:rPr lang="en-US" sz="2000" b="1" dirty="0" err="1"/>
              <a:t>etmək</a:t>
            </a:r>
            <a:r>
              <a:rPr lang="en-US" sz="2000" b="1" dirty="0"/>
              <a:t> </a:t>
            </a:r>
            <a:r>
              <a:rPr lang="en-US" sz="2000" b="1" dirty="0" err="1"/>
              <a:t>üçün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çox</a:t>
            </a:r>
            <a:r>
              <a:rPr lang="en-US" sz="2000" b="1" dirty="0"/>
              <a:t> </a:t>
            </a:r>
            <a:r>
              <a:rPr lang="en-US" sz="2000" b="1" dirty="0" err="1"/>
              <a:t>alqoritmlər</a:t>
            </a:r>
            <a:r>
              <a:rPr lang="en-US" sz="2000" b="1" dirty="0"/>
              <a:t> </a:t>
            </a:r>
            <a:r>
              <a:rPr lang="en-US" sz="2000" b="1" dirty="0" err="1"/>
              <a:t>məlumdur</a:t>
            </a:r>
            <a:r>
              <a:rPr lang="en-US" sz="20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/>
              <a:t>Bu </a:t>
            </a:r>
            <a:r>
              <a:rPr lang="en-US" sz="2000" b="1" dirty="0" err="1"/>
              <a:t>problemin</a:t>
            </a:r>
            <a:r>
              <a:rPr lang="en-US" sz="2000" b="1" dirty="0"/>
              <a:t> </a:t>
            </a:r>
            <a:r>
              <a:rPr lang="en-US" sz="2000" b="1" dirty="0" err="1"/>
              <a:t>başqa</a:t>
            </a:r>
            <a:r>
              <a:rPr lang="en-US" sz="2000" b="1" dirty="0"/>
              <a:t> </a:t>
            </a:r>
            <a:r>
              <a:rPr lang="en-US" sz="2000" b="1" dirty="0" err="1"/>
              <a:t>adları</a:t>
            </a:r>
            <a:r>
              <a:rPr lang="en-US" sz="2000" b="1" dirty="0"/>
              <a:t> var: minimum </a:t>
            </a:r>
            <a:r>
              <a:rPr lang="en-US" sz="2000" b="1" dirty="0" err="1"/>
              <a:t>yol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 </a:t>
            </a:r>
            <a:r>
              <a:rPr lang="en-US" sz="2000" b="1" dirty="0" err="1"/>
              <a:t>və</a:t>
            </a:r>
            <a:r>
              <a:rPr lang="en-US" sz="2000" b="1" dirty="0"/>
              <a:t> </a:t>
            </a:r>
            <a:r>
              <a:rPr lang="en-US" sz="2000" b="1" dirty="0" err="1"/>
              <a:t>ya</a:t>
            </a:r>
            <a:r>
              <a:rPr lang="en-US" sz="2000" b="1" dirty="0"/>
              <a:t> </a:t>
            </a:r>
            <a:r>
              <a:rPr lang="en-US" sz="2000" b="1" dirty="0" err="1"/>
              <a:t>köhnəlmiş</a:t>
            </a:r>
            <a:r>
              <a:rPr lang="en-US" sz="2000" b="1" dirty="0"/>
              <a:t> </a:t>
            </a:r>
            <a:r>
              <a:rPr lang="en-US" sz="2000" b="1" dirty="0" err="1"/>
              <a:t>versiyada</a:t>
            </a:r>
            <a:r>
              <a:rPr lang="en-US" sz="2000" b="1" dirty="0"/>
              <a:t> </a:t>
            </a:r>
            <a:r>
              <a:rPr lang="en-US" sz="2000" b="1" dirty="0" err="1"/>
              <a:t>piyada</a:t>
            </a:r>
            <a:r>
              <a:rPr lang="en-US" sz="2000" b="1" dirty="0"/>
              <a:t> </a:t>
            </a:r>
            <a:r>
              <a:rPr lang="en-US" sz="2000" b="1" dirty="0" err="1"/>
              <a:t>arabası</a:t>
            </a:r>
            <a:r>
              <a:rPr lang="en-US" sz="2000" b="1" dirty="0"/>
              <a:t> </a:t>
            </a:r>
            <a:r>
              <a:rPr lang="en-US" sz="2000" b="1" dirty="0" err="1"/>
              <a:t>problemi.Qrafikdə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yolu</a:t>
            </a:r>
            <a:r>
              <a:rPr lang="en-US" sz="2000" b="1" dirty="0"/>
              <a:t> </a:t>
            </a:r>
            <a:r>
              <a:rPr lang="en-US" sz="2000" b="1" dirty="0" err="1"/>
              <a:t>tapmaq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 </a:t>
            </a:r>
            <a:r>
              <a:rPr lang="en-US" sz="2000" b="1" dirty="0" err="1"/>
              <a:t>yönəldilməmiş</a:t>
            </a:r>
            <a:r>
              <a:rPr lang="en-US" sz="2000" b="1" dirty="0"/>
              <a:t>, </a:t>
            </a:r>
            <a:r>
              <a:rPr lang="en-US" sz="2000" b="1" dirty="0" err="1"/>
              <a:t>yönəldilmiş</a:t>
            </a:r>
            <a:r>
              <a:rPr lang="en-US" sz="2000" b="1" dirty="0"/>
              <a:t> </a:t>
            </a:r>
            <a:r>
              <a:rPr lang="en-US" sz="2000" b="1" dirty="0" err="1"/>
              <a:t>və</a:t>
            </a:r>
            <a:r>
              <a:rPr lang="en-US" sz="2000" b="1" dirty="0"/>
              <a:t> </a:t>
            </a:r>
            <a:r>
              <a:rPr lang="en-US" sz="2000" b="1" dirty="0" err="1"/>
              <a:t>ya</a:t>
            </a:r>
            <a:r>
              <a:rPr lang="en-US" sz="2000" b="1" dirty="0"/>
              <a:t> </a:t>
            </a:r>
            <a:r>
              <a:rPr lang="en-US" sz="2000" b="1" dirty="0" err="1"/>
              <a:t>qarışıq</a:t>
            </a:r>
            <a:r>
              <a:rPr lang="en-US" sz="2000" b="1" dirty="0"/>
              <a:t> </a:t>
            </a:r>
            <a:r>
              <a:rPr lang="en-US" sz="2000" b="1" dirty="0" err="1"/>
              <a:t>qrafik</a:t>
            </a:r>
            <a:r>
              <a:rPr lang="en-US" sz="2000" b="1" dirty="0"/>
              <a:t> </a:t>
            </a:r>
            <a:r>
              <a:rPr lang="en-US" sz="2000" b="1" dirty="0" err="1"/>
              <a:t>üçün</a:t>
            </a:r>
            <a:r>
              <a:rPr lang="en-US" sz="2000" b="1" dirty="0"/>
              <a:t> </a:t>
            </a:r>
            <a:r>
              <a:rPr lang="en-US" sz="2000" b="1" dirty="0" err="1"/>
              <a:t>müəyyən</a:t>
            </a:r>
            <a:r>
              <a:rPr lang="en-US" sz="2000" b="1" dirty="0"/>
              <a:t> </a:t>
            </a:r>
            <a:r>
              <a:rPr lang="en-US" sz="2000" b="1" dirty="0" err="1"/>
              <a:t>edilə</a:t>
            </a:r>
            <a:r>
              <a:rPr lang="en-US" sz="2000" b="1" dirty="0"/>
              <a:t> </a:t>
            </a:r>
            <a:r>
              <a:rPr lang="en-US" sz="2000" b="1" dirty="0" err="1"/>
              <a:t>bilər</a:t>
            </a:r>
            <a:r>
              <a:rPr lang="en-US" sz="20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400" b="1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DDF0D9-8291-3CD6-83C6-14908124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8" r="11570" b="1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521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B8621-54BF-7467-8658-7424A66B844A}"/>
              </a:ext>
            </a:extLst>
          </p:cNvPr>
          <p:cNvSpPr txBox="1"/>
          <p:nvPr/>
        </p:nvSpPr>
        <p:spPr>
          <a:xfrm>
            <a:off x="5255" y="-721596"/>
            <a:ext cx="10972800" cy="15708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Alqoritmlər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1FA16-BECB-4E45-50A5-6B61EED7D125}"/>
              </a:ext>
            </a:extLst>
          </p:cNvPr>
          <p:cNvSpPr txBox="1"/>
          <p:nvPr/>
        </p:nvSpPr>
        <p:spPr>
          <a:xfrm>
            <a:off x="123496" y="965654"/>
            <a:ext cx="5904643" cy="344589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Bu </a:t>
            </a:r>
            <a:r>
              <a:rPr lang="en-US" b="1" dirty="0" err="1"/>
              <a:t>problemin</a:t>
            </a:r>
            <a:r>
              <a:rPr lang="en-US" b="1" dirty="0"/>
              <a:t> </a:t>
            </a:r>
            <a:r>
              <a:rPr lang="en-US" b="1" dirty="0" err="1"/>
              <a:t>çoxlu</a:t>
            </a:r>
            <a:r>
              <a:rPr lang="en-US" b="1" dirty="0"/>
              <a:t> </a:t>
            </a:r>
            <a:r>
              <a:rPr lang="en-US" b="1" dirty="0" err="1"/>
              <a:t>müxtəlif</a:t>
            </a:r>
            <a:r>
              <a:rPr lang="en-US" b="1" dirty="0"/>
              <a:t> </a:t>
            </a:r>
            <a:r>
              <a:rPr lang="en-US" b="1" dirty="0" err="1"/>
              <a:t>tənzimləmələri</a:t>
            </a:r>
            <a:r>
              <a:rPr lang="en-US" b="1" dirty="0"/>
              <a:t> </a:t>
            </a:r>
            <a:r>
              <a:rPr lang="en-US" b="1" dirty="0" err="1"/>
              <a:t>olduğuna</a:t>
            </a:r>
            <a:r>
              <a:rPr lang="en-US" b="1" dirty="0"/>
              <a:t> </a:t>
            </a:r>
            <a:r>
              <a:rPr lang="en-US" b="1" dirty="0" err="1"/>
              <a:t>görə</a:t>
            </a:r>
            <a:r>
              <a:rPr lang="en-US" b="1" dirty="0"/>
              <a:t>, </a:t>
            </a:r>
            <a:r>
              <a:rPr lang="en-US" b="1" dirty="0" err="1"/>
              <a:t>qrafikdə</a:t>
            </a:r>
            <a:r>
              <a:rPr lang="en-US" b="1" dirty="0"/>
              <a:t>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qısa</a:t>
            </a:r>
            <a:r>
              <a:rPr lang="en-US" b="1" dirty="0"/>
              <a:t> </a:t>
            </a:r>
            <a:r>
              <a:rPr lang="en-US" b="1" dirty="0" err="1"/>
              <a:t>yolu</a:t>
            </a:r>
            <a:r>
              <a:rPr lang="en-US" b="1" dirty="0"/>
              <a:t> </a:t>
            </a:r>
            <a:r>
              <a:rPr lang="en-US" b="1" dirty="0" err="1"/>
              <a:t>tapmaq</a:t>
            </a:r>
            <a:r>
              <a:rPr lang="en-US" b="1" dirty="0"/>
              <a:t> </a:t>
            </a:r>
            <a:r>
              <a:rPr lang="en-US" b="1" dirty="0" err="1"/>
              <a:t>problemini</a:t>
            </a:r>
            <a:r>
              <a:rPr lang="en-US" b="1" dirty="0"/>
              <a:t> </a:t>
            </a:r>
            <a:r>
              <a:rPr lang="en-US" b="1" dirty="0" err="1"/>
              <a:t>həll</a:t>
            </a:r>
            <a:r>
              <a:rPr lang="en-US" b="1" dirty="0"/>
              <a:t> </a:t>
            </a:r>
            <a:r>
              <a:rPr lang="en-US" b="1" dirty="0" err="1"/>
              <a:t>etmək</a:t>
            </a:r>
            <a:r>
              <a:rPr lang="en-US" b="1" dirty="0"/>
              <a:t> </a:t>
            </a:r>
            <a:r>
              <a:rPr lang="en-US" b="1" dirty="0" err="1"/>
              <a:t>üçün</a:t>
            </a:r>
            <a:r>
              <a:rPr lang="en-US" b="1" dirty="0"/>
              <a:t>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məşhur</a:t>
            </a:r>
            <a:r>
              <a:rPr lang="en-US" b="1" dirty="0"/>
              <a:t> </a:t>
            </a:r>
            <a:r>
              <a:rPr lang="en-US" b="1" dirty="0" err="1"/>
              <a:t>alqoritmlər</a:t>
            </a:r>
            <a:r>
              <a:rPr lang="en-US" b="1" dirty="0"/>
              <a:t> var: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Deykstr</a:t>
            </a:r>
            <a:r>
              <a:rPr lang="en-US" b="1" dirty="0"/>
              <a:t>  </a:t>
            </a:r>
            <a:r>
              <a:rPr lang="en-US" b="1" dirty="0" err="1"/>
              <a:t>alqoritmi</a:t>
            </a:r>
            <a:r>
              <a:rPr lang="en-US" b="1" dirty="0"/>
              <a:t> </a:t>
            </a:r>
            <a:r>
              <a:rPr lang="en-US" b="1" dirty="0" err="1"/>
              <a:t>qrafikin</a:t>
            </a:r>
            <a:r>
              <a:rPr lang="en-US" b="1" dirty="0"/>
              <a:t> </a:t>
            </a:r>
            <a:r>
              <a:rPr lang="en-US" b="1" dirty="0" err="1"/>
              <a:t>təpələrindən</a:t>
            </a:r>
            <a:r>
              <a:rPr lang="en-US" b="1" dirty="0"/>
              <a:t> </a:t>
            </a:r>
            <a:r>
              <a:rPr lang="en-US" b="1" dirty="0" err="1"/>
              <a:t>birindən</a:t>
            </a:r>
            <a:r>
              <a:rPr lang="en-US" b="1" dirty="0"/>
              <a:t> </a:t>
            </a:r>
            <a:r>
              <a:rPr lang="en-US" b="1" dirty="0" err="1"/>
              <a:t>bütün</a:t>
            </a:r>
            <a:r>
              <a:rPr lang="en-US" b="1" dirty="0"/>
              <a:t> </a:t>
            </a:r>
            <a:r>
              <a:rPr lang="en-US" b="1" dirty="0" err="1"/>
              <a:t>digərlərinə</a:t>
            </a:r>
            <a:r>
              <a:rPr lang="en-US" b="1" dirty="0"/>
              <a:t>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qısa</a:t>
            </a:r>
            <a:r>
              <a:rPr lang="en-US" b="1" dirty="0"/>
              <a:t> </a:t>
            </a:r>
            <a:r>
              <a:rPr lang="en-US" b="1" dirty="0" err="1"/>
              <a:t>yolu</a:t>
            </a:r>
            <a:r>
              <a:rPr lang="en-US" b="1" dirty="0"/>
              <a:t> </a:t>
            </a:r>
            <a:r>
              <a:rPr lang="en-US" b="1" dirty="0" err="1"/>
              <a:t>tapır</a:t>
            </a:r>
            <a:r>
              <a:rPr lang="en-US" b="1" dirty="0"/>
              <a:t>. </a:t>
            </a:r>
            <a:r>
              <a:rPr lang="en-US" b="1" dirty="0" err="1"/>
              <a:t>Alqoritm</a:t>
            </a:r>
            <a:r>
              <a:rPr lang="en-US" b="1" dirty="0"/>
              <a:t> </a:t>
            </a:r>
            <a:r>
              <a:rPr lang="en-US" b="1" dirty="0" err="1"/>
              <a:t>yalnız</a:t>
            </a:r>
            <a:r>
              <a:rPr lang="en-US" b="1" dirty="0"/>
              <a:t> </a:t>
            </a:r>
            <a:r>
              <a:rPr lang="en-US" b="1" dirty="0" err="1"/>
              <a:t>mənfi</a:t>
            </a:r>
            <a:r>
              <a:rPr lang="en-US" b="1" dirty="0"/>
              <a:t> </a:t>
            </a:r>
            <a:r>
              <a:rPr lang="en-US" b="1" dirty="0" err="1"/>
              <a:t>çəkidə</a:t>
            </a:r>
            <a:r>
              <a:rPr lang="en-US" b="1" dirty="0"/>
              <a:t> </a:t>
            </a:r>
            <a:r>
              <a:rPr lang="en-US" b="1" dirty="0" err="1"/>
              <a:t>kənarları</a:t>
            </a:r>
            <a:r>
              <a:rPr lang="en-US" b="1" dirty="0"/>
              <a:t> </a:t>
            </a:r>
            <a:r>
              <a:rPr lang="en-US" b="1" dirty="0" err="1"/>
              <a:t>olmayan</a:t>
            </a:r>
            <a:r>
              <a:rPr lang="en-US" b="1" dirty="0"/>
              <a:t> </a:t>
            </a:r>
            <a:r>
              <a:rPr lang="en-US" b="1" dirty="0" err="1"/>
              <a:t>qrafiklər</a:t>
            </a:r>
            <a:r>
              <a:rPr lang="en-US" b="1" dirty="0"/>
              <a:t> </a:t>
            </a:r>
            <a:r>
              <a:rPr lang="en-US" b="1" dirty="0" err="1"/>
              <a:t>üçün</a:t>
            </a:r>
            <a:r>
              <a:rPr lang="en-US" b="1" dirty="0"/>
              <a:t> </a:t>
            </a:r>
            <a:r>
              <a:rPr lang="en-US" b="1" dirty="0" err="1"/>
              <a:t>işləyir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Bellman-Ford </a:t>
            </a:r>
            <a:r>
              <a:rPr lang="en-US" b="1" dirty="0" err="1"/>
              <a:t>alqoritmi</a:t>
            </a:r>
            <a:r>
              <a:rPr lang="en-US" b="1" dirty="0"/>
              <a:t> </a:t>
            </a:r>
            <a:r>
              <a:rPr lang="en-US" b="1" dirty="0" err="1"/>
              <a:t>çəkili</a:t>
            </a:r>
            <a:r>
              <a:rPr lang="en-US" b="1" dirty="0"/>
              <a:t> </a:t>
            </a:r>
            <a:r>
              <a:rPr lang="en-US" b="1" dirty="0" err="1"/>
              <a:t>qrafikdə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qrafik</a:t>
            </a:r>
            <a:r>
              <a:rPr lang="en-US" b="1" dirty="0"/>
              <a:t> </a:t>
            </a:r>
            <a:r>
              <a:rPr lang="en-US" b="1" dirty="0" err="1"/>
              <a:t>zirvəsindən</a:t>
            </a:r>
            <a:r>
              <a:rPr lang="en-US" b="1" dirty="0"/>
              <a:t> </a:t>
            </a:r>
            <a:r>
              <a:rPr lang="en-US" b="1" dirty="0" err="1"/>
              <a:t>bütün</a:t>
            </a:r>
            <a:r>
              <a:rPr lang="en-US" b="1" dirty="0"/>
              <a:t> </a:t>
            </a:r>
            <a:r>
              <a:rPr lang="en-US" b="1" dirty="0" err="1"/>
              <a:t>digərlərinə</a:t>
            </a:r>
            <a:r>
              <a:rPr lang="en-US" b="1" dirty="0"/>
              <a:t>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qısa</a:t>
            </a:r>
            <a:r>
              <a:rPr lang="en-US" b="1" dirty="0"/>
              <a:t> </a:t>
            </a:r>
            <a:r>
              <a:rPr lang="en-US" b="1" dirty="0" err="1"/>
              <a:t>yolları</a:t>
            </a:r>
            <a:r>
              <a:rPr lang="en-US" b="1" dirty="0"/>
              <a:t> </a:t>
            </a:r>
            <a:r>
              <a:rPr lang="en-US" b="1" dirty="0" err="1"/>
              <a:t>tapır</a:t>
            </a:r>
            <a:r>
              <a:rPr lang="en-US" b="1" dirty="0"/>
              <a:t>. </a:t>
            </a:r>
            <a:r>
              <a:rPr lang="en-US" b="1" dirty="0" err="1"/>
              <a:t>Kənar</a:t>
            </a:r>
            <a:r>
              <a:rPr lang="en-US" b="1" dirty="0"/>
              <a:t> </a:t>
            </a:r>
            <a:r>
              <a:rPr lang="en-US" b="1" dirty="0" err="1"/>
              <a:t>çəkiləri</a:t>
            </a:r>
            <a:r>
              <a:rPr lang="en-US" b="1" dirty="0"/>
              <a:t> </a:t>
            </a:r>
            <a:r>
              <a:rPr lang="en-US" b="1" dirty="0" err="1"/>
              <a:t>mənfi</a:t>
            </a:r>
            <a:r>
              <a:rPr lang="en-US" b="1" dirty="0"/>
              <a:t> ola </a:t>
            </a:r>
            <a:r>
              <a:rPr lang="en-US" b="1" dirty="0" err="1"/>
              <a:t>bilər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A* </a:t>
            </a:r>
            <a:r>
              <a:rPr lang="en-US" b="1" dirty="0" err="1"/>
              <a:t>axtarış</a:t>
            </a:r>
            <a:r>
              <a:rPr lang="en-US" b="1" dirty="0"/>
              <a:t> </a:t>
            </a:r>
            <a:r>
              <a:rPr lang="en-US" b="1" dirty="0" err="1"/>
              <a:t>alqoritmi</a:t>
            </a:r>
            <a:r>
              <a:rPr lang="en-US" b="1" dirty="0"/>
              <a:t> </a:t>
            </a:r>
            <a:r>
              <a:rPr lang="en-US" b="1" dirty="0" err="1"/>
              <a:t>qrafikdə</a:t>
            </a:r>
            <a:r>
              <a:rPr lang="en-US" b="1" dirty="0"/>
              <a:t> ilk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yaxşı</a:t>
            </a:r>
            <a:r>
              <a:rPr lang="en-US" b="1" dirty="0"/>
              <a:t> </a:t>
            </a:r>
            <a:r>
              <a:rPr lang="en-US" b="1" dirty="0" err="1"/>
              <a:t>uyğunluq</a:t>
            </a:r>
            <a:r>
              <a:rPr lang="en-US" b="1" dirty="0"/>
              <a:t> </a:t>
            </a:r>
            <a:r>
              <a:rPr lang="en-US" b="1" dirty="0" err="1"/>
              <a:t>axtarış</a:t>
            </a:r>
            <a:r>
              <a:rPr lang="en-US" b="1" dirty="0"/>
              <a:t> </a:t>
            </a:r>
            <a:r>
              <a:rPr lang="en-US" b="1" dirty="0" err="1"/>
              <a:t>alqoritmindən</a:t>
            </a:r>
            <a:r>
              <a:rPr lang="en-US" b="1" dirty="0"/>
              <a:t> </a:t>
            </a:r>
            <a:r>
              <a:rPr lang="en-US" b="1" dirty="0" err="1"/>
              <a:t>istifadə</a:t>
            </a:r>
            <a:r>
              <a:rPr lang="en-US" b="1" dirty="0"/>
              <a:t> </a:t>
            </a:r>
            <a:r>
              <a:rPr lang="en-US" b="1" dirty="0" err="1"/>
              <a:t>edərək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təpədən</a:t>
            </a:r>
            <a:r>
              <a:rPr lang="en-US" b="1" dirty="0"/>
              <a:t> (</a:t>
            </a:r>
            <a:r>
              <a:rPr lang="en-US" b="1" dirty="0" err="1"/>
              <a:t>başlanğıcdan</a:t>
            </a:r>
            <a:r>
              <a:rPr lang="en-US" b="1" dirty="0"/>
              <a:t>) </a:t>
            </a:r>
            <a:r>
              <a:rPr lang="en-US" b="1" dirty="0" err="1"/>
              <a:t>digərinə</a:t>
            </a:r>
            <a:r>
              <a:rPr lang="en-US" b="1" dirty="0"/>
              <a:t> (</a:t>
            </a:r>
            <a:r>
              <a:rPr lang="en-US" b="1" dirty="0" err="1"/>
              <a:t>hədəf</a:t>
            </a:r>
            <a:r>
              <a:rPr lang="en-US" b="1" dirty="0"/>
              <a:t>, son)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xərcli</a:t>
            </a:r>
            <a:r>
              <a:rPr lang="en-US" b="1" dirty="0"/>
              <a:t> </a:t>
            </a:r>
            <a:r>
              <a:rPr lang="en-US" b="1" dirty="0" err="1"/>
              <a:t>marşrutu</a:t>
            </a:r>
            <a:r>
              <a:rPr lang="en-US" b="1" dirty="0"/>
              <a:t> </a:t>
            </a:r>
            <a:r>
              <a:rPr lang="en-US" b="1" dirty="0" err="1"/>
              <a:t>tapır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Floyd-</a:t>
            </a:r>
            <a:r>
              <a:rPr lang="en-US" b="1" dirty="0" err="1"/>
              <a:t>Warshall</a:t>
            </a:r>
            <a:r>
              <a:rPr lang="en-US" b="1" dirty="0"/>
              <a:t> </a:t>
            </a:r>
            <a:r>
              <a:rPr lang="en-US" b="1" dirty="0" err="1"/>
              <a:t>alqoritmi</a:t>
            </a:r>
            <a:r>
              <a:rPr lang="en-US" b="1" dirty="0"/>
              <a:t> </a:t>
            </a:r>
            <a:r>
              <a:rPr lang="en-US" b="1" dirty="0" err="1"/>
              <a:t>çəkili</a:t>
            </a:r>
            <a:r>
              <a:rPr lang="en-US" b="1" dirty="0"/>
              <a:t> </a:t>
            </a:r>
            <a:r>
              <a:rPr lang="en-US" b="1" dirty="0" err="1"/>
              <a:t>yönəldilmiş</a:t>
            </a:r>
            <a:r>
              <a:rPr lang="en-US" b="1" dirty="0"/>
              <a:t> </a:t>
            </a:r>
            <a:r>
              <a:rPr lang="en-US" b="1" dirty="0" err="1"/>
              <a:t>qrafikin</a:t>
            </a:r>
            <a:r>
              <a:rPr lang="en-US" b="1" dirty="0"/>
              <a:t> </a:t>
            </a:r>
            <a:r>
              <a:rPr lang="en-US" b="1" dirty="0" err="1"/>
              <a:t>bütün</a:t>
            </a:r>
            <a:r>
              <a:rPr lang="en-US" b="1" dirty="0"/>
              <a:t> </a:t>
            </a:r>
            <a:r>
              <a:rPr lang="en-US" b="1" dirty="0" err="1"/>
              <a:t>təpələri</a:t>
            </a:r>
            <a:r>
              <a:rPr lang="en-US" b="1" dirty="0"/>
              <a:t> </a:t>
            </a:r>
            <a:r>
              <a:rPr lang="en-US" b="1" dirty="0" err="1"/>
              <a:t>arasında</a:t>
            </a:r>
            <a:r>
              <a:rPr lang="en-US" b="1" dirty="0"/>
              <a:t> </a:t>
            </a: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qısa</a:t>
            </a:r>
            <a:r>
              <a:rPr lang="en-US" b="1" dirty="0"/>
              <a:t> </a:t>
            </a:r>
            <a:r>
              <a:rPr lang="en-US" b="1" dirty="0" err="1"/>
              <a:t>yolları</a:t>
            </a:r>
            <a:r>
              <a:rPr lang="en-US" b="1" dirty="0"/>
              <a:t> </a:t>
            </a:r>
            <a:r>
              <a:rPr lang="en-US" b="1" dirty="0" err="1"/>
              <a:t>tapır</a:t>
            </a:r>
            <a:r>
              <a:rPr lang="en-US" b="1" dirty="0"/>
              <a:t>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68E1E33-10E1-CEBD-AC2E-D2D16B53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08" y="2844202"/>
            <a:ext cx="5352816" cy="33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B25DA-412C-1A8A-A691-D8A72732A063}"/>
              </a:ext>
            </a:extLst>
          </p:cNvPr>
          <p:cNvSpPr txBox="1"/>
          <p:nvPr/>
        </p:nvSpPr>
        <p:spPr>
          <a:xfrm>
            <a:off x="123497" y="-38424"/>
            <a:ext cx="10972800" cy="15708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Ən qısa yol probleminin müxtəlif formulaları var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35957-BA31-D034-213D-5041F764F02A}"/>
              </a:ext>
            </a:extLst>
          </p:cNvPr>
          <p:cNvSpPr txBox="1"/>
          <p:nvPr/>
        </p:nvSpPr>
        <p:spPr>
          <a:xfrm>
            <a:off x="5254" y="1701378"/>
            <a:ext cx="4170436" cy="344589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 err="1"/>
              <a:t>Müəyyən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təyinat</a:t>
            </a:r>
            <a:r>
              <a:rPr lang="en-US" sz="2000" b="1" dirty="0"/>
              <a:t> </a:t>
            </a:r>
            <a:r>
              <a:rPr lang="en-US" sz="2000" b="1" dirty="0" err="1"/>
              <a:t>yerinə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. </a:t>
            </a:r>
            <a:r>
              <a:rPr lang="en-US" sz="2000" b="1" dirty="0" err="1"/>
              <a:t>Qrafikin</a:t>
            </a:r>
            <a:r>
              <a:rPr lang="en-US" sz="2000" b="1" dirty="0"/>
              <a:t> </a:t>
            </a:r>
            <a:r>
              <a:rPr lang="en-US" sz="2000" b="1" dirty="0" err="1"/>
              <a:t>təpələrinin</a:t>
            </a:r>
            <a:r>
              <a:rPr lang="en-US" sz="2000" b="1" dirty="0"/>
              <a:t> </a:t>
            </a:r>
            <a:r>
              <a:rPr lang="en-US" sz="2000" b="1" dirty="0" err="1"/>
              <a:t>hər</a:t>
            </a:r>
            <a:r>
              <a:rPr lang="en-US" sz="2000" b="1" dirty="0"/>
              <a:t> </a:t>
            </a:r>
            <a:r>
              <a:rPr lang="en-US" sz="2000" b="1" dirty="0" err="1"/>
              <a:t>birindən</a:t>
            </a:r>
            <a:r>
              <a:rPr lang="en-US" sz="2000" b="1" dirty="0"/>
              <a:t> (t </a:t>
            </a:r>
            <a:r>
              <a:rPr lang="en-US" sz="2000" b="1" dirty="0" err="1"/>
              <a:t>istisna</a:t>
            </a:r>
            <a:r>
              <a:rPr lang="en-US" sz="2000" b="1" dirty="0"/>
              <a:t> </a:t>
            </a:r>
            <a:r>
              <a:rPr lang="en-US" sz="2000" b="1" dirty="0" err="1"/>
              <a:t>olmaqla</a:t>
            </a:r>
            <a:r>
              <a:rPr lang="en-US" sz="2000" b="1" dirty="0"/>
              <a:t>) </a:t>
            </a:r>
            <a:r>
              <a:rPr lang="en-US" sz="2000" b="1" dirty="0" err="1"/>
              <a:t>başlayan</a:t>
            </a:r>
            <a:r>
              <a:rPr lang="en-US" sz="2000" b="1" dirty="0"/>
              <a:t> t </a:t>
            </a:r>
            <a:r>
              <a:rPr lang="en-US" sz="2000" b="1" dirty="0" err="1"/>
              <a:t>təyinat</a:t>
            </a:r>
            <a:r>
              <a:rPr lang="en-US" sz="2000" b="1" dirty="0"/>
              <a:t> </a:t>
            </a:r>
            <a:r>
              <a:rPr lang="en-US" sz="2000" b="1" dirty="0" err="1"/>
              <a:t>nöqtəsinə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yolu</a:t>
            </a:r>
            <a:r>
              <a:rPr lang="en-US" sz="2000" b="1" dirty="0"/>
              <a:t> </a:t>
            </a:r>
            <a:r>
              <a:rPr lang="en-US" sz="2000" b="1" dirty="0" err="1"/>
              <a:t>tapmaq</a:t>
            </a:r>
            <a:r>
              <a:rPr lang="en-US" sz="2000" b="1" dirty="0"/>
              <a:t> </a:t>
            </a:r>
            <a:r>
              <a:rPr lang="en-US" sz="2000" b="1" dirty="0" err="1"/>
              <a:t>tələb</a:t>
            </a:r>
            <a:r>
              <a:rPr lang="en-US" sz="2000" b="1" dirty="0"/>
              <a:t> </a:t>
            </a:r>
            <a:r>
              <a:rPr lang="en-US" sz="2000" b="1" dirty="0" err="1"/>
              <a:t>olunur</a:t>
            </a:r>
            <a:r>
              <a:rPr lang="en-US" sz="2000" b="1" dirty="0"/>
              <a:t>. </a:t>
            </a:r>
            <a:endParaRPr lang="en-US" sz="200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 err="1"/>
              <a:t>Verilmiş</a:t>
            </a:r>
            <a:r>
              <a:rPr lang="en-US" sz="2000" b="1" dirty="0"/>
              <a:t> </a:t>
            </a:r>
            <a:r>
              <a:rPr lang="en-US" sz="2000" b="1" dirty="0" err="1"/>
              <a:t>təpələr</a:t>
            </a:r>
            <a:r>
              <a:rPr lang="en-US" sz="2000" b="1" dirty="0"/>
              <a:t> </a:t>
            </a:r>
            <a:r>
              <a:rPr lang="en-US" sz="2000" b="1" dirty="0" err="1"/>
              <a:t>cütü</a:t>
            </a:r>
            <a:r>
              <a:rPr lang="en-US" sz="2000" b="1" dirty="0"/>
              <a:t> </a:t>
            </a:r>
            <a:r>
              <a:rPr lang="en-US" sz="2000" b="1" dirty="0" err="1"/>
              <a:t>arasında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. </a:t>
            </a:r>
            <a:r>
              <a:rPr lang="en-US" sz="2000" b="1" dirty="0" err="1"/>
              <a:t>Verilmiş</a:t>
            </a:r>
            <a:r>
              <a:rPr lang="en-US" sz="2000" b="1" dirty="0"/>
              <a:t> u </a:t>
            </a:r>
            <a:r>
              <a:rPr lang="en-US" sz="2000" b="1" dirty="0" err="1"/>
              <a:t>təpəsindən</a:t>
            </a:r>
            <a:r>
              <a:rPr lang="en-US" sz="2000" b="1" dirty="0"/>
              <a:t> v </a:t>
            </a:r>
            <a:r>
              <a:rPr lang="en-US" sz="2000" b="1" dirty="0" err="1"/>
              <a:t>təpəsinə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yolu</a:t>
            </a:r>
            <a:r>
              <a:rPr lang="en-US" sz="2000" b="1" dirty="0"/>
              <a:t> </a:t>
            </a:r>
            <a:r>
              <a:rPr lang="en-US" sz="2000" b="1" dirty="0" err="1"/>
              <a:t>tapmaq</a:t>
            </a:r>
            <a:r>
              <a:rPr lang="en-US" sz="2000" b="1" dirty="0"/>
              <a:t> </a:t>
            </a:r>
            <a:r>
              <a:rPr lang="en-US" sz="2000" b="1" dirty="0" err="1"/>
              <a:t>tələb</a:t>
            </a:r>
            <a:r>
              <a:rPr lang="en-US" sz="2000" b="1" dirty="0"/>
              <a:t> </a:t>
            </a:r>
            <a:r>
              <a:rPr lang="en-US" sz="2000" b="1" dirty="0" err="1"/>
              <a:t>olunur</a:t>
            </a:r>
            <a:r>
              <a:rPr lang="en-US" sz="20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 err="1"/>
              <a:t>Bütün</a:t>
            </a:r>
            <a:r>
              <a:rPr lang="en-US" sz="2000" b="1" dirty="0"/>
              <a:t> </a:t>
            </a:r>
            <a:r>
              <a:rPr lang="en-US" sz="2000" b="1" dirty="0" err="1"/>
              <a:t>təpə</a:t>
            </a:r>
            <a:r>
              <a:rPr lang="en-US" sz="2000" b="1" dirty="0"/>
              <a:t> </a:t>
            </a:r>
            <a:r>
              <a:rPr lang="en-US" sz="2000" b="1" dirty="0" err="1"/>
              <a:t>cütləri</a:t>
            </a:r>
            <a:r>
              <a:rPr lang="en-US" sz="2000" b="1" dirty="0"/>
              <a:t> </a:t>
            </a:r>
            <a:r>
              <a:rPr lang="en-US" sz="2000" b="1" dirty="0" err="1"/>
              <a:t>arasında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</a:t>
            </a:r>
            <a:r>
              <a:rPr lang="en-US" sz="2000" b="1" dirty="0"/>
              <a:t> </a:t>
            </a:r>
            <a:r>
              <a:rPr lang="en-US" sz="2000" b="1" dirty="0" err="1"/>
              <a:t>problemi</a:t>
            </a:r>
            <a:r>
              <a:rPr lang="en-US" sz="2000" b="1" dirty="0"/>
              <a:t>. </a:t>
            </a:r>
            <a:r>
              <a:rPr lang="en-US" sz="2000" b="1" dirty="0" err="1"/>
              <a:t>Hər</a:t>
            </a:r>
            <a:r>
              <a:rPr lang="en-US" sz="2000" b="1" dirty="0"/>
              <a:t> u </a:t>
            </a:r>
            <a:r>
              <a:rPr lang="en-US" sz="2000" b="1" dirty="0" err="1"/>
              <a:t>təpəsindən</a:t>
            </a:r>
            <a:r>
              <a:rPr lang="en-US" sz="2000" b="1" dirty="0"/>
              <a:t> v </a:t>
            </a:r>
            <a:r>
              <a:rPr lang="en-US" sz="2000" b="1" dirty="0" err="1"/>
              <a:t>təpəsinə</a:t>
            </a:r>
            <a:r>
              <a:rPr lang="en-US" sz="2000" b="1" dirty="0"/>
              <a:t> </a:t>
            </a:r>
            <a:r>
              <a:rPr lang="en-US" sz="2000" b="1" dirty="0" err="1"/>
              <a:t>ən</a:t>
            </a:r>
            <a:r>
              <a:rPr lang="en-US" sz="2000" b="1" dirty="0"/>
              <a:t> </a:t>
            </a:r>
            <a:r>
              <a:rPr lang="en-US" sz="2000" b="1" dirty="0" err="1"/>
              <a:t>qısa</a:t>
            </a:r>
            <a:r>
              <a:rPr lang="en-US" sz="2000" b="1" dirty="0"/>
              <a:t> </a:t>
            </a:r>
            <a:r>
              <a:rPr lang="en-US" sz="2000" b="1" dirty="0" err="1"/>
              <a:t>yolu</a:t>
            </a:r>
            <a:r>
              <a:rPr lang="en-US" sz="2000" b="1" dirty="0"/>
              <a:t> </a:t>
            </a:r>
            <a:r>
              <a:rPr lang="en-US" sz="2000" b="1" dirty="0" err="1"/>
              <a:t>tapmaq</a:t>
            </a:r>
            <a:r>
              <a:rPr lang="en-US" sz="2000" b="1" dirty="0"/>
              <a:t> </a:t>
            </a:r>
            <a:r>
              <a:rPr lang="en-US" sz="2000" b="1" dirty="0" err="1"/>
              <a:t>tələb</a:t>
            </a:r>
            <a:r>
              <a:rPr lang="en-US" sz="2000" b="1" dirty="0"/>
              <a:t> </a:t>
            </a:r>
            <a:r>
              <a:rPr lang="en-US" sz="2000" b="1" dirty="0" err="1"/>
              <a:t>olunur</a:t>
            </a:r>
            <a:r>
              <a:rPr lang="en-US" sz="2000" b="1" dirty="0"/>
              <a:t>.</a:t>
            </a:r>
          </a:p>
        </p:txBody>
      </p:sp>
      <p:pic>
        <p:nvPicPr>
          <p:cNvPr id="4" name="Picture 4" descr="Diagram, radar chart&#10;&#10;Description automatically generated">
            <a:extLst>
              <a:ext uri="{FF2B5EF4-FFF2-40B4-BE49-F238E27FC236}">
                <a16:creationId xmlns:a16="http://schemas.microsoft.com/office/drawing/2014/main" id="{57E1F7BA-D27C-22E0-65B6-57EF1289F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84" y="2720002"/>
            <a:ext cx="5352816" cy="32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83F1A-D586-8BEC-2C3B-3C2BFB3814D5}"/>
              </a:ext>
            </a:extLst>
          </p:cNvPr>
          <p:cNvSpPr txBox="1"/>
          <p:nvPr/>
        </p:nvSpPr>
        <p:spPr>
          <a:xfrm>
            <a:off x="609601" y="552782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Tətbiq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A6214-ADE2-1B13-0AA2-FBAF29AF95BF}"/>
              </a:ext>
            </a:extLst>
          </p:cNvPr>
          <p:cNvSpPr txBox="1"/>
          <p:nvPr/>
        </p:nvSpPr>
        <p:spPr>
          <a:xfrm>
            <a:off x="610198" y="2391995"/>
            <a:ext cx="4594537" cy="31747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Qrafikdə</a:t>
            </a:r>
            <a:r>
              <a:rPr lang="en-US" sz="2400" b="1" dirty="0"/>
              <a:t> </a:t>
            </a:r>
            <a:r>
              <a:rPr lang="en-US" sz="2400" b="1" dirty="0" err="1"/>
              <a:t>ən</a:t>
            </a:r>
            <a:r>
              <a:rPr lang="en-US" sz="2400" b="1" dirty="0"/>
              <a:t> </a:t>
            </a:r>
            <a:r>
              <a:rPr lang="en-US" sz="2400" b="1" dirty="0" err="1"/>
              <a:t>qısa</a:t>
            </a:r>
            <a:r>
              <a:rPr lang="en-US" sz="2400" b="1" dirty="0"/>
              <a:t> </a:t>
            </a:r>
            <a:r>
              <a:rPr lang="en-US" sz="2400" b="1" dirty="0" err="1"/>
              <a:t>yolu</a:t>
            </a:r>
            <a:r>
              <a:rPr lang="en-US" sz="2400" b="1" dirty="0"/>
              <a:t> </a:t>
            </a:r>
            <a:r>
              <a:rPr lang="en-US" sz="2400" b="1" dirty="0" err="1"/>
              <a:t>tapmaq</a:t>
            </a:r>
            <a:r>
              <a:rPr lang="en-US" sz="2400" b="1" dirty="0"/>
              <a:t> </a:t>
            </a:r>
            <a:r>
              <a:rPr lang="en-US" sz="2400" b="1" dirty="0" err="1"/>
              <a:t>problemi</a:t>
            </a:r>
            <a:r>
              <a:rPr lang="en-US" sz="2400" b="1" dirty="0"/>
              <a:t> </a:t>
            </a:r>
            <a:r>
              <a:rPr lang="en-US" sz="2400" b="1" dirty="0" err="1"/>
              <a:t>müxtəlif</a:t>
            </a:r>
            <a:r>
              <a:rPr lang="en-US" sz="2400" b="1" dirty="0"/>
              <a:t> </a:t>
            </a:r>
            <a:r>
              <a:rPr lang="en-US" sz="2400" b="1" dirty="0" err="1"/>
              <a:t>yollarla</a:t>
            </a:r>
            <a:r>
              <a:rPr lang="en-US" sz="2400" b="1" dirty="0"/>
              <a:t> </a:t>
            </a:r>
            <a:r>
              <a:rPr lang="en-US" sz="2400" b="1" dirty="0" err="1"/>
              <a:t>şərh</a:t>
            </a:r>
            <a:r>
              <a:rPr lang="en-US" sz="2400" b="1" dirty="0"/>
              <a:t> </a:t>
            </a:r>
            <a:r>
              <a:rPr lang="en-US" sz="2400" b="1" dirty="0" err="1"/>
              <a:t>edilə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müxtəlif</a:t>
            </a:r>
            <a:r>
              <a:rPr lang="en-US" sz="2400" b="1" dirty="0"/>
              <a:t> </a:t>
            </a:r>
            <a:r>
              <a:rPr lang="en-US" sz="2400" b="1" dirty="0" err="1"/>
              <a:t>sahələrdə</a:t>
            </a:r>
            <a:r>
              <a:rPr lang="en-US" sz="2400" b="1" dirty="0"/>
              <a:t> </a:t>
            </a:r>
            <a:r>
              <a:rPr lang="en-US" sz="2400" b="1" dirty="0" err="1"/>
              <a:t>tətbiq</a:t>
            </a:r>
            <a:r>
              <a:rPr lang="en-US" sz="2400" b="1" dirty="0"/>
              <a:t> </a:t>
            </a:r>
            <a:r>
              <a:rPr lang="en-US" sz="2400" b="1" dirty="0" err="1"/>
              <a:t>oluna</a:t>
            </a:r>
            <a:r>
              <a:rPr lang="en-US" sz="2400" b="1" dirty="0"/>
              <a:t> </a:t>
            </a:r>
            <a:r>
              <a:rPr lang="en-US" sz="2400" b="1" dirty="0" err="1"/>
              <a:t>bilər</a:t>
            </a:r>
            <a:r>
              <a:rPr lang="en-US" sz="2400" b="1" dirty="0"/>
              <a:t>. . </a:t>
            </a:r>
            <a:r>
              <a:rPr lang="en-US" sz="2400" b="1" dirty="0" err="1"/>
              <a:t>Əməliyyat</a:t>
            </a:r>
            <a:r>
              <a:rPr lang="en-US" sz="2400" b="1" dirty="0"/>
              <a:t> </a:t>
            </a:r>
            <a:r>
              <a:rPr lang="en-US" sz="2400" b="1" dirty="0" err="1"/>
              <a:t>tədqiqatı</a:t>
            </a:r>
            <a:r>
              <a:rPr lang="en-US" sz="2400" b="1" dirty="0"/>
              <a:t> </a:t>
            </a:r>
            <a:r>
              <a:rPr lang="en-US" sz="2400" b="1" dirty="0" err="1"/>
              <a:t>ilə</a:t>
            </a:r>
            <a:r>
              <a:rPr lang="en-US" sz="2400" b="1" dirty="0"/>
              <a:t> </a:t>
            </a:r>
            <a:r>
              <a:rPr lang="en-US" sz="2400" b="1" dirty="0" err="1"/>
              <a:t>məşğul</a:t>
            </a:r>
            <a:r>
              <a:rPr lang="en-US" sz="2400" b="1" dirty="0"/>
              <a:t> </a:t>
            </a:r>
            <a:r>
              <a:rPr lang="en-US" sz="2400" b="1" dirty="0" err="1"/>
              <a:t>olan</a:t>
            </a:r>
            <a:r>
              <a:rPr lang="en-US" sz="2400" b="1" dirty="0"/>
              <a:t> </a:t>
            </a:r>
            <a:r>
              <a:rPr lang="en-US" sz="2400" b="1" dirty="0" err="1"/>
              <a:t>fənndə</a:t>
            </a:r>
            <a:r>
              <a:rPr lang="en-US" sz="2400" b="1" dirty="0"/>
              <a:t> </a:t>
            </a:r>
            <a:r>
              <a:rPr lang="en-US" sz="2400" b="1" dirty="0" err="1"/>
              <a:t>digər</a:t>
            </a:r>
            <a:r>
              <a:rPr lang="en-US" sz="2400" b="1" dirty="0"/>
              <a:t> </a:t>
            </a:r>
            <a:r>
              <a:rPr lang="en-US" sz="2400" b="1" dirty="0" err="1"/>
              <a:t>tətbiqlər</a:t>
            </a:r>
            <a:r>
              <a:rPr lang="en-US" sz="2400" b="1" dirty="0"/>
              <a:t> </a:t>
            </a:r>
            <a:r>
              <a:rPr lang="en-US" sz="2400" b="1" dirty="0" err="1"/>
              <a:t>araşdırılır</a:t>
            </a:r>
            <a:r>
              <a:rPr lang="en-US" sz="2400" b="1" dirty="0"/>
              <a:t>.</a:t>
            </a:r>
            <a:endParaRPr lang="en-US" sz="2400" dirty="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4F1BAB-7C7A-4652-1B88-125D7D716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5" r="23631" b="-1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585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ackground Fill">
            <a:extLst>
              <a:ext uri="{FF2B5EF4-FFF2-40B4-BE49-F238E27FC236}">
                <a16:creationId xmlns:a16="http://schemas.microsoft.com/office/drawing/2014/main" id="{18D902C6-08DE-45F8-B54A-41065C31B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3AFF00-BBA4-4343-8496-80833519A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9" y="1"/>
            <a:ext cx="8916078" cy="6857999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1CDBC-49E5-3D02-8B4B-BCC56BC2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86" y="1858438"/>
            <a:ext cx="6693027" cy="31308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DİQQƏTİNİZƏ GÖRƏ TƏŞƏKKÜRLƏR:)</a:t>
            </a:r>
          </a:p>
        </p:txBody>
      </p:sp>
    </p:spTree>
    <p:extLst>
      <p:ext uri="{BB962C8B-B14F-4D97-AF65-F5344CB8AC3E}">
        <p14:creationId xmlns:p14="http://schemas.microsoft.com/office/powerpoint/2010/main" val="270218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077F0382-62A9-4892-8762-DE92576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449CBA-4E79-4D04-90E8-F06D2CBB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9528226" cy="6457764"/>
          </a:xfrm>
          <a:custGeom>
            <a:avLst/>
            <a:gdLst>
              <a:gd name="connsiteX0" fmla="*/ 2736475 w 9528226"/>
              <a:gd name="connsiteY0" fmla="*/ 4943824 h 6457764"/>
              <a:gd name="connsiteX1" fmla="*/ 3063896 w 9528226"/>
              <a:gd name="connsiteY1" fmla="*/ 5271245 h 6457764"/>
              <a:gd name="connsiteX2" fmla="*/ 2736475 w 9528226"/>
              <a:gd name="connsiteY2" fmla="*/ 5598667 h 6457764"/>
              <a:gd name="connsiteX3" fmla="*/ 2409054 w 9528226"/>
              <a:gd name="connsiteY3" fmla="*/ 5271245 h 6457764"/>
              <a:gd name="connsiteX4" fmla="*/ 2736475 w 9528226"/>
              <a:gd name="connsiteY4" fmla="*/ 4943824 h 6457764"/>
              <a:gd name="connsiteX5" fmla="*/ 44916 w 9528226"/>
              <a:gd name="connsiteY5" fmla="*/ 1742226 h 6457764"/>
              <a:gd name="connsiteX6" fmla="*/ 467728 w 9528226"/>
              <a:gd name="connsiteY6" fmla="*/ 2165037 h 6457764"/>
              <a:gd name="connsiteX7" fmla="*/ 44916 w 9528226"/>
              <a:gd name="connsiteY7" fmla="*/ 2587850 h 6457764"/>
              <a:gd name="connsiteX8" fmla="*/ 0 w 9528226"/>
              <a:gd name="connsiteY8" fmla="*/ 2583322 h 6457764"/>
              <a:gd name="connsiteX9" fmla="*/ 0 w 9528226"/>
              <a:gd name="connsiteY9" fmla="*/ 1746754 h 6457764"/>
              <a:gd name="connsiteX10" fmla="*/ 8146150 w 9528226"/>
              <a:gd name="connsiteY10" fmla="*/ 164844 h 6457764"/>
              <a:gd name="connsiteX11" fmla="*/ 8568962 w 9528226"/>
              <a:gd name="connsiteY11" fmla="*/ 587657 h 6457764"/>
              <a:gd name="connsiteX12" fmla="*/ 8146150 w 9528226"/>
              <a:gd name="connsiteY12" fmla="*/ 1010469 h 6457764"/>
              <a:gd name="connsiteX13" fmla="*/ 7723339 w 9528226"/>
              <a:gd name="connsiteY13" fmla="*/ 587657 h 6457764"/>
              <a:gd name="connsiteX14" fmla="*/ 8146150 w 9528226"/>
              <a:gd name="connsiteY14" fmla="*/ 164844 h 6457764"/>
              <a:gd name="connsiteX15" fmla="*/ 0 w 9528226"/>
              <a:gd name="connsiteY15" fmla="*/ 0 h 6457764"/>
              <a:gd name="connsiteX16" fmla="*/ 3639996 w 9528226"/>
              <a:gd name="connsiteY16" fmla="*/ 0 h 6457764"/>
              <a:gd name="connsiteX17" fmla="*/ 3807018 w 9528226"/>
              <a:gd name="connsiteY17" fmla="*/ 175279 h 6457764"/>
              <a:gd name="connsiteX18" fmla="*/ 5197388 w 9528226"/>
              <a:gd name="connsiteY18" fmla="*/ 392484 h 6457764"/>
              <a:gd name="connsiteX19" fmla="*/ 5832777 w 9528226"/>
              <a:gd name="connsiteY19" fmla="*/ 125323 h 6457764"/>
              <a:gd name="connsiteX20" fmla="*/ 7115053 w 9528226"/>
              <a:gd name="connsiteY20" fmla="*/ 908157 h 6457764"/>
              <a:gd name="connsiteX21" fmla="*/ 7598273 w 9528226"/>
              <a:gd name="connsiteY21" fmla="*/ 1476979 h 6457764"/>
              <a:gd name="connsiteX22" fmla="*/ 8473354 w 9528226"/>
              <a:gd name="connsiteY22" fmla="*/ 1654191 h 6457764"/>
              <a:gd name="connsiteX23" fmla="*/ 9178759 w 9528226"/>
              <a:gd name="connsiteY23" fmla="*/ 1960834 h 6457764"/>
              <a:gd name="connsiteX24" fmla="*/ 9526671 w 9528226"/>
              <a:gd name="connsiteY24" fmla="*/ 3063087 h 6457764"/>
              <a:gd name="connsiteX25" fmla="*/ 9462277 w 9528226"/>
              <a:gd name="connsiteY25" fmla="*/ 3629482 h 6457764"/>
              <a:gd name="connsiteX26" fmla="*/ 7101893 w 9528226"/>
              <a:gd name="connsiteY26" fmla="*/ 4935013 h 6457764"/>
              <a:gd name="connsiteX27" fmla="*/ 6030051 w 9528226"/>
              <a:gd name="connsiteY27" fmla="*/ 5522745 h 6457764"/>
              <a:gd name="connsiteX28" fmla="*/ 5858074 w 9528226"/>
              <a:gd name="connsiteY28" fmla="*/ 6061031 h 6457764"/>
              <a:gd name="connsiteX29" fmla="*/ 4505781 w 9528226"/>
              <a:gd name="connsiteY29" fmla="*/ 6237222 h 6457764"/>
              <a:gd name="connsiteX30" fmla="*/ 4059488 w 9528226"/>
              <a:gd name="connsiteY30" fmla="*/ 5699959 h 6457764"/>
              <a:gd name="connsiteX31" fmla="*/ 3327506 w 9528226"/>
              <a:gd name="connsiteY31" fmla="*/ 4873812 h 6457764"/>
              <a:gd name="connsiteX32" fmla="*/ 2072827 w 9528226"/>
              <a:gd name="connsiteY32" fmla="*/ 4690594 h 6457764"/>
              <a:gd name="connsiteX33" fmla="*/ 645786 w 9528226"/>
              <a:gd name="connsiteY33" fmla="*/ 4468278 h 6457764"/>
              <a:gd name="connsiteX34" fmla="*/ 230030 w 9528226"/>
              <a:gd name="connsiteY34" fmla="*/ 3226886 h 6457764"/>
              <a:gd name="connsiteX35" fmla="*/ 685140 w 9528226"/>
              <a:gd name="connsiteY35" fmla="*/ 2483788 h 6457764"/>
              <a:gd name="connsiteX36" fmla="*/ 659586 w 9528226"/>
              <a:gd name="connsiteY36" fmla="*/ 1810196 h 6457764"/>
              <a:gd name="connsiteX37" fmla="*/ 135739 w 9528226"/>
              <a:gd name="connsiteY37" fmla="*/ 1164458 h 6457764"/>
              <a:gd name="connsiteX38" fmla="*/ 72 w 9528226"/>
              <a:gd name="connsiteY38" fmla="*/ 997841 h 6457764"/>
              <a:gd name="connsiteX39" fmla="*/ 0 w 9528226"/>
              <a:gd name="connsiteY39" fmla="*/ 997725 h 645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28226" h="6457764">
                <a:moveTo>
                  <a:pt x="2736475" y="4943824"/>
                </a:moveTo>
                <a:cubicBezTo>
                  <a:pt x="2917304" y="4943824"/>
                  <a:pt x="3063896" y="5090416"/>
                  <a:pt x="3063896" y="5271245"/>
                </a:cubicBezTo>
                <a:cubicBezTo>
                  <a:pt x="3063896" y="5452075"/>
                  <a:pt x="2917304" y="5598667"/>
                  <a:pt x="2736475" y="5598667"/>
                </a:cubicBezTo>
                <a:cubicBezTo>
                  <a:pt x="2555645" y="5598667"/>
                  <a:pt x="2409054" y="5452075"/>
                  <a:pt x="2409054" y="5271245"/>
                </a:cubicBezTo>
                <a:cubicBezTo>
                  <a:pt x="2409054" y="5090416"/>
                  <a:pt x="2555645" y="4943824"/>
                  <a:pt x="2736475" y="4943824"/>
                </a:cubicBezTo>
                <a:close/>
                <a:moveTo>
                  <a:pt x="44916" y="1742226"/>
                </a:moveTo>
                <a:cubicBezTo>
                  <a:pt x="278428" y="1742226"/>
                  <a:pt x="467728" y="1931525"/>
                  <a:pt x="467728" y="2165037"/>
                </a:cubicBezTo>
                <a:cubicBezTo>
                  <a:pt x="467728" y="2398550"/>
                  <a:pt x="278428" y="2587850"/>
                  <a:pt x="44916" y="2587850"/>
                </a:cubicBezTo>
                <a:lnTo>
                  <a:pt x="0" y="2583322"/>
                </a:lnTo>
                <a:lnTo>
                  <a:pt x="0" y="1746754"/>
                </a:lnTo>
                <a:close/>
                <a:moveTo>
                  <a:pt x="8146150" y="164844"/>
                </a:moveTo>
                <a:cubicBezTo>
                  <a:pt x="8379663" y="164844"/>
                  <a:pt x="8568962" y="354144"/>
                  <a:pt x="8568962" y="587657"/>
                </a:cubicBezTo>
                <a:cubicBezTo>
                  <a:pt x="8568962" y="821169"/>
                  <a:pt x="8379663" y="1010469"/>
                  <a:pt x="8146150" y="1010469"/>
                </a:cubicBezTo>
                <a:cubicBezTo>
                  <a:pt x="7912638" y="1010469"/>
                  <a:pt x="7723339" y="821169"/>
                  <a:pt x="7723339" y="587657"/>
                </a:cubicBezTo>
                <a:cubicBezTo>
                  <a:pt x="7723339" y="354144"/>
                  <a:pt x="7912638" y="164844"/>
                  <a:pt x="8146150" y="164844"/>
                </a:cubicBezTo>
                <a:close/>
                <a:moveTo>
                  <a:pt x="0" y="0"/>
                </a:moveTo>
                <a:lnTo>
                  <a:pt x="3639996" y="0"/>
                </a:lnTo>
                <a:lnTo>
                  <a:pt x="3807018" y="175279"/>
                </a:lnTo>
                <a:cubicBezTo>
                  <a:pt x="4183423" y="552322"/>
                  <a:pt x="4665363" y="699894"/>
                  <a:pt x="5197388" y="392484"/>
                </a:cubicBezTo>
                <a:cubicBezTo>
                  <a:pt x="5395811" y="277877"/>
                  <a:pt x="5612122" y="157775"/>
                  <a:pt x="5832777" y="125323"/>
                </a:cubicBezTo>
                <a:cubicBezTo>
                  <a:pt x="6401726" y="41635"/>
                  <a:pt x="6838437" y="330133"/>
                  <a:pt x="7115053" y="908157"/>
                </a:cubicBezTo>
                <a:cubicBezTo>
                  <a:pt x="7226084" y="1140054"/>
                  <a:pt x="7336603" y="1393929"/>
                  <a:pt x="7598273" y="1476979"/>
                </a:cubicBezTo>
                <a:cubicBezTo>
                  <a:pt x="7880639" y="1566416"/>
                  <a:pt x="8177826" y="1618417"/>
                  <a:pt x="8473354" y="1654191"/>
                </a:cubicBezTo>
                <a:cubicBezTo>
                  <a:pt x="8745115" y="1686900"/>
                  <a:pt x="8988003" y="1764967"/>
                  <a:pt x="9178759" y="1960834"/>
                </a:cubicBezTo>
                <a:cubicBezTo>
                  <a:pt x="9477863" y="2267988"/>
                  <a:pt x="9539448" y="2652569"/>
                  <a:pt x="9526671" y="3063087"/>
                </a:cubicBezTo>
                <a:cubicBezTo>
                  <a:pt x="9506611" y="3252950"/>
                  <a:pt x="9516705" y="3450734"/>
                  <a:pt x="9462277" y="3629482"/>
                </a:cubicBezTo>
                <a:cubicBezTo>
                  <a:pt x="9144391" y="4672578"/>
                  <a:pt x="8300867" y="5284458"/>
                  <a:pt x="7101893" y="4935013"/>
                </a:cubicBezTo>
                <a:cubicBezTo>
                  <a:pt x="6689459" y="4815806"/>
                  <a:pt x="6122554" y="4981393"/>
                  <a:pt x="6030051" y="5522745"/>
                </a:cubicBezTo>
                <a:cubicBezTo>
                  <a:pt x="5998619" y="5707753"/>
                  <a:pt x="5957222" y="5907709"/>
                  <a:pt x="5858074" y="6061031"/>
                </a:cubicBezTo>
                <a:cubicBezTo>
                  <a:pt x="5634355" y="6406131"/>
                  <a:pt x="4922430" y="6658856"/>
                  <a:pt x="4505781" y="6237222"/>
                </a:cubicBezTo>
                <a:cubicBezTo>
                  <a:pt x="4342749" y="6072274"/>
                  <a:pt x="4209998" y="5877683"/>
                  <a:pt x="4059488" y="5699959"/>
                </a:cubicBezTo>
                <a:cubicBezTo>
                  <a:pt x="3820689" y="5418359"/>
                  <a:pt x="3618433" y="5084374"/>
                  <a:pt x="3327506" y="4873812"/>
                </a:cubicBezTo>
                <a:cubicBezTo>
                  <a:pt x="2967966" y="4613934"/>
                  <a:pt x="2503914" y="4647408"/>
                  <a:pt x="2072827" y="4690594"/>
                </a:cubicBezTo>
                <a:cubicBezTo>
                  <a:pt x="1574275" y="4740679"/>
                  <a:pt x="1095913" y="4730457"/>
                  <a:pt x="645786" y="4468278"/>
                </a:cubicBezTo>
                <a:cubicBezTo>
                  <a:pt x="96898" y="4148602"/>
                  <a:pt x="6948" y="3691193"/>
                  <a:pt x="230030" y="3226886"/>
                </a:cubicBezTo>
                <a:cubicBezTo>
                  <a:pt x="355115" y="2966494"/>
                  <a:pt x="532585" y="2731274"/>
                  <a:pt x="685140" y="2483788"/>
                </a:cubicBezTo>
                <a:cubicBezTo>
                  <a:pt x="823511" y="2258535"/>
                  <a:pt x="819040" y="2018330"/>
                  <a:pt x="659586" y="1810196"/>
                </a:cubicBezTo>
                <a:cubicBezTo>
                  <a:pt x="490932" y="1590180"/>
                  <a:pt x="323046" y="1368121"/>
                  <a:pt x="135739" y="1164458"/>
                </a:cubicBezTo>
                <a:cubicBezTo>
                  <a:pt x="85183" y="1109502"/>
                  <a:pt x="40064" y="1053889"/>
                  <a:pt x="72" y="997841"/>
                </a:cubicBezTo>
                <a:lnTo>
                  <a:pt x="0" y="997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F5D1A-08E8-8006-0510-AADA5937EC92}"/>
              </a:ext>
            </a:extLst>
          </p:cNvPr>
          <p:cNvSpPr txBox="1"/>
          <p:nvPr/>
        </p:nvSpPr>
        <p:spPr>
          <a:xfrm>
            <a:off x="1405" y="-554093"/>
            <a:ext cx="11066972" cy="17716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err="1">
                <a:latin typeface="+mj-lt"/>
                <a:ea typeface="+mj-ea"/>
                <a:cs typeface="+mj-cs"/>
              </a:rPr>
              <a:t>Əsas</a:t>
            </a:r>
            <a:r>
              <a:rPr lang="en-US" sz="5400">
                <a:latin typeface="+mj-lt"/>
                <a:ea typeface="+mj-ea"/>
                <a:cs typeface="+mj-cs"/>
              </a:rPr>
              <a:t>  </a:t>
            </a:r>
            <a:r>
              <a:rPr lang="en-US" sz="5400" err="1">
                <a:latin typeface="+mj-lt"/>
                <a:ea typeface="+mj-ea"/>
                <a:cs typeface="+mj-cs"/>
              </a:rPr>
              <a:t>məlumat</a:t>
            </a:r>
            <a:r>
              <a:rPr lang="en-US" sz="5400">
                <a:latin typeface="+mj-lt"/>
                <a:ea typeface="+mj-ea"/>
                <a:cs typeface="+mj-cs"/>
              </a:rPr>
              <a:t>  </a:t>
            </a:r>
            <a:r>
              <a:rPr lang="en-US" sz="5400" err="1">
                <a:latin typeface="+mj-lt"/>
                <a:ea typeface="+mj-ea"/>
                <a:cs typeface="+mj-cs"/>
              </a:rPr>
              <a:t>strukturları</a:t>
            </a:r>
            <a:endParaRPr lang="en-US" sz="5400" err="1">
              <a:latin typeface="+mj-lt"/>
              <a:ea typeface="+mj-ea"/>
              <a:cs typeface="Posteram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29810-F822-BAAB-20C7-AE7456A7C794}"/>
              </a:ext>
            </a:extLst>
          </p:cNvPr>
          <p:cNvSpPr txBox="1"/>
          <p:nvPr/>
        </p:nvSpPr>
        <p:spPr>
          <a:xfrm>
            <a:off x="112986" y="1545020"/>
            <a:ext cx="1188719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z-Latn-AZ" sz="2400" b="1">
                <a:latin typeface="Century Gothic"/>
                <a:ea typeface="+mj-ea"/>
                <a:cs typeface="+mj-cs"/>
              </a:rPr>
              <a:t> Hələ 1976-cı ildə isveçrəli alim </a:t>
            </a:r>
            <a:r>
              <a:rPr lang="az-Latn-AZ" sz="2400" b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Niklaus</a:t>
            </a:r>
            <a:r>
              <a:rPr lang="az-Latn-AZ" sz="2400" b="1">
                <a:latin typeface="Century Gothic"/>
                <a:ea typeface="+mj-ea"/>
                <a:cs typeface="+mj-cs"/>
              </a:rPr>
              <a:t> Wirth   </a:t>
            </a:r>
            <a:r>
              <a:rPr lang="az-Latn-AZ" sz="2400" b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Alqoritmlər + Məlumat Strukturları = Proqramlar </a:t>
            </a:r>
            <a:r>
              <a:rPr lang="az-Latn-AZ" sz="2400" b="1">
                <a:latin typeface="Century Gothic"/>
                <a:ea typeface="+mj-ea"/>
                <a:cs typeface="+mj-cs"/>
              </a:rPr>
              <a:t>kitabını yazmışdır.</a:t>
            </a:r>
          </a:p>
          <a:p>
            <a:r>
              <a:rPr lang="az-Latn-AZ" sz="2400" b="1">
                <a:latin typeface="Century Gothic"/>
                <a:ea typeface="+mj-ea"/>
                <a:cs typeface="+mj-cs"/>
              </a:rPr>
              <a:t>40+ ildən sonra bu tənlik hələ də doğrudur.</a:t>
            </a:r>
          </a:p>
          <a:p>
            <a:r>
              <a:rPr lang="az-Latn-AZ" sz="2400" b="1">
                <a:latin typeface="Century Gothic"/>
                <a:ea typeface="+mj-ea"/>
                <a:cs typeface="+mj-cs"/>
              </a:rPr>
              <a:t>Məlumat strukturu nədir?</a:t>
            </a:r>
          </a:p>
          <a:p>
            <a:r>
              <a:rPr lang="az-Latn-AZ" sz="2400" b="1">
                <a:latin typeface="Century Gothic"/>
                <a:ea typeface="+mj-ea"/>
                <a:cs typeface="+mj-cs"/>
              </a:rPr>
              <a:t>Məlumat strukturu müəyyən bir planda məlumatları saxlayan bir konteynerdir. Bu "layout" məlumat strukturunun bəzi əməliyyatlarda səmərəli, digərlərində isə təsirsiz olmasına imkan verir.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E1162-76A2-AF65-F185-235B0C49A203}"/>
              </a:ext>
            </a:extLst>
          </p:cNvPr>
          <p:cNvSpPr txBox="1"/>
          <p:nvPr/>
        </p:nvSpPr>
        <p:spPr>
          <a:xfrm>
            <a:off x="112986" y="4343398"/>
            <a:ext cx="1171640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z-Latn-AZ" sz="2400" b="1">
                <a:latin typeface="Century Gothic"/>
                <a:ea typeface="+mj-ea"/>
                <a:cs typeface="+mj-cs"/>
              </a:rPr>
              <a:t>• </a:t>
            </a:r>
            <a:r>
              <a:rPr lang="az-Latn-AZ" sz="2400" b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Xətti</a:t>
            </a:r>
            <a:r>
              <a:rPr lang="az-Latn-AZ" sz="2400" b="1">
                <a:latin typeface="Century Gothic"/>
                <a:ea typeface="+mj-ea"/>
                <a:cs typeface="+mj-cs"/>
              </a:rPr>
              <a:t> elementlər ardıcıllığı və ya xətti siyahı təşkil edir, qovşaqların keçidi xətti olur.</a:t>
            </a:r>
          </a:p>
          <a:p>
            <a:r>
              <a:rPr lang="az-Latn-AZ" sz="2400" b="1">
                <a:latin typeface="Century Gothic"/>
                <a:ea typeface="+mj-ea"/>
                <a:cs typeface="+mj-cs"/>
              </a:rPr>
              <a:t> Nümunələr: Massivlər, Əlaqəli siyahılar, yığınlar və növbələr.</a:t>
            </a:r>
          </a:p>
          <a:p>
            <a:r>
              <a:rPr lang="az-Latn-AZ" sz="2400" b="1">
                <a:latin typeface="Century Gothic"/>
                <a:ea typeface="+mj-ea"/>
                <a:cs typeface="+mj-cs"/>
              </a:rPr>
              <a:t>• Əgər qovşaqların keçidi qeyri-xəttidirsə və verilənlər ardıcıl deyilsə,</a:t>
            </a:r>
            <a:r>
              <a:rPr lang="ru-RU" sz="2400" b="1">
                <a:latin typeface="Century Gothic"/>
                <a:ea typeface="+mj-ea"/>
                <a:cs typeface="+mj-cs"/>
              </a:rPr>
              <a:t> </a:t>
            </a:r>
            <a:r>
              <a:rPr lang="az-Latn-AZ" sz="2400" b="1">
                <a:latin typeface="Century Gothic"/>
                <a:ea typeface="+mj-ea"/>
                <a:cs typeface="+mj-cs"/>
              </a:rPr>
              <a:t>bu </a:t>
            </a:r>
            <a:r>
              <a:rPr lang="az-Latn-AZ" sz="2400" b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qeyri-xətti</a:t>
            </a:r>
            <a:r>
              <a:rPr lang="az-Latn-AZ" sz="2400" b="1">
                <a:latin typeface="Century Gothic"/>
                <a:ea typeface="+mj-ea"/>
                <a:cs typeface="+mj-cs"/>
              </a:rPr>
              <a:t>dir.  Misal: </a:t>
            </a:r>
            <a:r>
              <a:rPr lang="az-Latn-AZ" sz="2400" b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qrafik </a:t>
            </a:r>
            <a:r>
              <a:rPr lang="az-Latn-AZ" sz="2400" b="1">
                <a:latin typeface="Century Gothic"/>
                <a:ea typeface="+mj-ea"/>
                <a:cs typeface="+mj-cs"/>
              </a:rPr>
              <a:t>və </a:t>
            </a:r>
            <a:r>
              <a:rPr lang="az-Latn-AZ" sz="2400" b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ağaclar.</a:t>
            </a:r>
          </a:p>
        </p:txBody>
      </p:sp>
    </p:spTree>
    <p:extLst>
      <p:ext uri="{BB962C8B-B14F-4D97-AF65-F5344CB8AC3E}">
        <p14:creationId xmlns:p14="http://schemas.microsoft.com/office/powerpoint/2010/main" val="282547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0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0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1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" name="Picture 102">
            <a:extLst>
              <a:ext uri="{FF2B5EF4-FFF2-40B4-BE49-F238E27FC236}">
                <a16:creationId xmlns:a16="http://schemas.microsoft.com/office/drawing/2014/main" id="{5FA6D8BA-5C52-1F87-322C-041F4E986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0" r="19151" b="-2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2D1F1B89-6014-9BA3-8188-186F9033D6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76028"/>
              </p:ext>
            </p:extLst>
          </p:nvPr>
        </p:nvGraphicFramePr>
        <p:xfrm>
          <a:off x="610197" y="1912673"/>
          <a:ext cx="5588281" cy="365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2" name="TextBox 131">
            <a:extLst>
              <a:ext uri="{FF2B5EF4-FFF2-40B4-BE49-F238E27FC236}">
                <a16:creationId xmlns:a16="http://schemas.microsoft.com/office/drawing/2014/main" id="{6FE6FA43-3C91-50F9-5242-763A7F45CF89}"/>
              </a:ext>
            </a:extLst>
          </p:cNvPr>
          <p:cNvSpPr txBox="1"/>
          <p:nvPr/>
        </p:nvSpPr>
        <p:spPr>
          <a:xfrm>
            <a:off x="140110" y="349045"/>
            <a:ext cx="681129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 err="1">
                <a:latin typeface="Century Gothic"/>
              </a:rPr>
              <a:t>Əsas</a:t>
            </a:r>
            <a:r>
              <a:rPr lang="en-US" sz="4200" dirty="0">
                <a:latin typeface="Century Gothic"/>
              </a:rPr>
              <a:t> </a:t>
            </a:r>
            <a:r>
              <a:rPr lang="en-US" sz="4200" dirty="0" err="1">
                <a:latin typeface="Century Gothic"/>
              </a:rPr>
              <a:t>məlumat</a:t>
            </a:r>
            <a:r>
              <a:rPr lang="en-US" sz="4200" dirty="0">
                <a:latin typeface="Century Gothic"/>
              </a:rPr>
              <a:t> </a:t>
            </a:r>
            <a:r>
              <a:rPr lang="en-US" sz="4200" dirty="0" err="1">
                <a:latin typeface="Century Gothic"/>
              </a:rPr>
              <a:t>strukturları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8939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BA788-2814-5BE8-45E7-40D01398EDFA}"/>
              </a:ext>
            </a:extLst>
          </p:cNvPr>
          <p:cNvSpPr txBox="1"/>
          <p:nvPr/>
        </p:nvSpPr>
        <p:spPr>
          <a:xfrm>
            <a:off x="128719" y="206218"/>
            <a:ext cx="3705572" cy="54092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Massivlər.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8A6AD-38E6-6A39-9313-D6A66949C47E}"/>
              </a:ext>
            </a:extLst>
          </p:cNvPr>
          <p:cNvSpPr txBox="1"/>
          <p:nvPr/>
        </p:nvSpPr>
        <p:spPr>
          <a:xfrm>
            <a:off x="129091" y="1186482"/>
            <a:ext cx="115019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 err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Massiv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ən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sadə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və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ən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çox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istifadə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edilən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məlumat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strukturudur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. </a:t>
            </a:r>
            <a:r>
              <a:rPr lang="en-US" sz="2800" b="1" dirty="0" err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Yığınlar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və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növbələr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kimi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digər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məlumat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strukturları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massivlərdən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 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əldə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edilir.Hər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bir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məlumat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elementinə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elementin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massivdəki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mövqeyinə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uyğun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gələn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müsbət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ədədi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dəyər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(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indeks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)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təyin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edilir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.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Əksər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dillər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massivin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başlanğıc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indeksini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0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kimi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təyin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 </a:t>
            </a:r>
            <a:r>
              <a:rPr lang="en-US" sz="2800" b="1" dirty="0" err="1">
                <a:latin typeface="Century Gothic"/>
                <a:ea typeface="+mj-ea"/>
                <a:cs typeface="+mj-cs"/>
              </a:rPr>
              <a:t>edir</a:t>
            </a:r>
            <a:r>
              <a:rPr lang="en-US" sz="2800" b="1" dirty="0">
                <a:latin typeface="Century Gothic"/>
                <a:ea typeface="+mj-ea"/>
                <a:cs typeface="+mj-cs"/>
              </a:rPr>
              <a:t>.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88229-8132-C309-4492-409D2ECA679E}"/>
              </a:ext>
            </a:extLst>
          </p:cNvPr>
          <p:cNvSpPr txBox="1"/>
          <p:nvPr/>
        </p:nvSpPr>
        <p:spPr>
          <a:xfrm>
            <a:off x="129091" y="2649879"/>
            <a:ext cx="11665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sz="2800" b="1" dirty="0">
              <a:latin typeface="Century Gothic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DCC78-A683-235F-FFA0-FEE83A96E984}"/>
              </a:ext>
            </a:extLst>
          </p:cNvPr>
          <p:cNvSpPr txBox="1"/>
          <p:nvPr/>
        </p:nvSpPr>
        <p:spPr>
          <a:xfrm>
            <a:off x="247332" y="3860687"/>
            <a:ext cx="499232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 err="1">
                <a:latin typeface="Century Gothic"/>
              </a:rPr>
              <a:t>Massivlərin</a:t>
            </a:r>
            <a:r>
              <a:rPr lang="en-US" sz="2800" b="1" dirty="0">
                <a:latin typeface="Century Gothic"/>
              </a:rPr>
              <a:t> </a:t>
            </a:r>
            <a:r>
              <a:rPr lang="en-US" sz="2800" b="1" dirty="0" err="1">
                <a:latin typeface="Century Gothic"/>
              </a:rPr>
              <a:t>iki</a:t>
            </a:r>
            <a:r>
              <a:rPr lang="en-US" sz="2800" b="1" dirty="0">
                <a:latin typeface="Century Gothic"/>
              </a:rPr>
              <a:t> </a:t>
            </a:r>
            <a:r>
              <a:rPr lang="en-US" sz="2800" b="1" dirty="0" err="1">
                <a:latin typeface="Century Gothic"/>
              </a:rPr>
              <a:t>növü</a:t>
            </a:r>
            <a:r>
              <a:rPr lang="en-US" sz="2800" b="1" dirty="0">
                <a:latin typeface="Century Gothic"/>
              </a:rPr>
              <a:t> var:  </a:t>
            </a:r>
            <a:r>
              <a:rPr lang="en-US" sz="2800" b="1" dirty="0">
                <a:solidFill>
                  <a:srgbClr val="FFFFFF"/>
                </a:solidFill>
                <a:latin typeface="Century Gothic"/>
              </a:rPr>
              <a:t>var</a:t>
            </a:r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C9B4A89E-ACA0-FE37-29CA-9A303F945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631"/>
              </p:ext>
            </p:extLst>
          </p:nvPr>
        </p:nvGraphicFramePr>
        <p:xfrm>
          <a:off x="244115" y="4653690"/>
          <a:ext cx="5499823" cy="1969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4A602-C81E-F008-AD41-C110BBEC4597}"/>
              </a:ext>
            </a:extLst>
          </p:cNvPr>
          <p:cNvSpPr txBox="1"/>
          <p:nvPr/>
        </p:nvSpPr>
        <p:spPr>
          <a:xfrm>
            <a:off x="176049" y="-288046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latin typeface="Calibri"/>
                <a:ea typeface="+mj-ea"/>
                <a:cs typeface="Calibri"/>
              </a:rPr>
              <a:t>Yığın</a:t>
            </a:r>
            <a:r>
              <a:rPr lang="en-US" sz="4400" b="1" kern="1200" dirty="0">
                <a:latin typeface="Calibri"/>
                <a:ea typeface="+mj-ea"/>
                <a:cs typeface="Calibri"/>
              </a:rPr>
              <a:t>(Stek).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82022-CDAD-7EC3-554C-702DC2E03883}"/>
              </a:ext>
            </a:extLst>
          </p:cNvPr>
          <p:cNvSpPr txBox="1"/>
          <p:nvPr/>
        </p:nvSpPr>
        <p:spPr>
          <a:xfrm>
            <a:off x="5853" y="1117616"/>
            <a:ext cx="6276192" cy="341127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Yığın</a:t>
            </a:r>
            <a:r>
              <a:rPr lang="en-US" sz="2400" b="1" dirty="0"/>
              <a:t> LIFO </a:t>
            </a:r>
            <a:r>
              <a:rPr lang="en-US" sz="2400" b="1" dirty="0" err="1"/>
              <a:t>prinsipinə</a:t>
            </a:r>
            <a:r>
              <a:rPr lang="en-US" sz="2400" b="1" dirty="0"/>
              <a:t> </a:t>
            </a:r>
            <a:r>
              <a:rPr lang="en-US" sz="2400" b="1" dirty="0" err="1"/>
              <a:t>uyğun</a:t>
            </a:r>
            <a:r>
              <a:rPr lang="en-US" sz="2400" b="1" dirty="0"/>
              <a:t> </a:t>
            </a:r>
            <a:r>
              <a:rPr lang="en-US" sz="2400" b="1" dirty="0" err="1"/>
              <a:t>təşkil</a:t>
            </a:r>
            <a:r>
              <a:rPr lang="en-US" sz="2400" b="1" dirty="0"/>
              <a:t> </a:t>
            </a:r>
            <a:r>
              <a:rPr lang="en-US" sz="2400" b="1" dirty="0" err="1"/>
              <a:t>edilmiş</a:t>
            </a:r>
            <a:r>
              <a:rPr lang="en-US" sz="2400" b="1" dirty="0"/>
              <a:t> </a:t>
            </a:r>
            <a:r>
              <a:rPr lang="en-US" sz="2400" b="1" dirty="0" err="1"/>
              <a:t>elementlərin</a:t>
            </a:r>
            <a:r>
              <a:rPr lang="en-US" sz="2400" b="1" dirty="0"/>
              <a:t> </a:t>
            </a:r>
            <a:r>
              <a:rPr lang="en-US" sz="2400" b="1" dirty="0" err="1"/>
              <a:t>siyahısı</a:t>
            </a:r>
            <a:r>
              <a:rPr lang="en-US" sz="2400" b="1" dirty="0"/>
              <a:t> </a:t>
            </a:r>
            <a:r>
              <a:rPr lang="en-US" sz="2400" b="1" dirty="0" err="1"/>
              <a:t>olan</a:t>
            </a:r>
            <a:r>
              <a:rPr lang="en-US" sz="2400" b="1" dirty="0"/>
              <a:t> </a:t>
            </a:r>
            <a:r>
              <a:rPr lang="en-US" sz="2400" b="1" dirty="0" err="1"/>
              <a:t>mücərrəd</a:t>
            </a:r>
            <a:r>
              <a:rPr lang="en-US" sz="2400" b="1" dirty="0"/>
              <a:t> </a:t>
            </a:r>
            <a:r>
              <a:rPr lang="en-US" sz="2400" b="1" dirty="0" err="1"/>
              <a:t>məlumat</a:t>
            </a:r>
            <a:r>
              <a:rPr lang="en-US" sz="2400" b="1" dirty="0"/>
              <a:t> </a:t>
            </a:r>
            <a:r>
              <a:rPr lang="en-US" sz="2400" b="1" dirty="0" err="1"/>
              <a:t>növüdür</a:t>
            </a:r>
            <a:r>
              <a:rPr lang="en-US" sz="2400" b="1" dirty="0"/>
              <a:t> (</a:t>
            </a:r>
            <a:r>
              <a:rPr lang="en-US" sz="2400" b="1" dirty="0" err="1"/>
              <a:t>İngiliscə</a:t>
            </a:r>
            <a:r>
              <a:rPr lang="en-US" sz="2400" b="1" dirty="0"/>
              <a:t> </a:t>
            </a:r>
            <a:r>
              <a:rPr lang="en-US" sz="2400" b="1" dirty="0" err="1"/>
              <a:t>axırıncı</a:t>
            </a:r>
            <a:r>
              <a:rPr lang="en-US" sz="2400" b="1" dirty="0"/>
              <a:t> </a:t>
            </a:r>
            <a:r>
              <a:rPr lang="en-US" sz="2400" b="1" dirty="0" err="1"/>
              <a:t>girən</a:t>
            </a:r>
            <a:r>
              <a:rPr lang="en-US" sz="2400" b="1" dirty="0"/>
              <a:t> - ilk </a:t>
            </a:r>
            <a:r>
              <a:rPr lang="en-US" sz="2400" b="1" dirty="0" err="1"/>
              <a:t>çıxan</a:t>
            </a:r>
            <a:r>
              <a:rPr lang="en-US" sz="2400" b="1" dirty="0"/>
              <a:t>, "</a:t>
            </a:r>
            <a:r>
              <a:rPr lang="en-US" sz="2400" b="1" dirty="0" err="1"/>
              <a:t>sonuncu</a:t>
            </a:r>
            <a:r>
              <a:rPr lang="en-US" sz="2400" b="1" dirty="0"/>
              <a:t> </a:t>
            </a:r>
            <a:r>
              <a:rPr lang="en-US" sz="2400" b="1" dirty="0" err="1"/>
              <a:t>gələn</a:t>
            </a:r>
            <a:r>
              <a:rPr lang="en-US" sz="2400" b="1" dirty="0"/>
              <a:t> - ilk </a:t>
            </a:r>
            <a:r>
              <a:rPr lang="en-US" sz="2400" b="1" dirty="0" err="1"/>
              <a:t>çıxan</a:t>
            </a:r>
            <a:r>
              <a:rPr lang="en-US" sz="2400" b="1" dirty="0"/>
              <a:t>").</a:t>
            </a:r>
            <a:endParaRPr lang="en-US" sz="2400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Onlar</a:t>
            </a:r>
            <a:r>
              <a:rPr lang="en-US" sz="2400" b="1" dirty="0"/>
              <a:t> </a:t>
            </a:r>
            <a:r>
              <a:rPr lang="en-US" sz="2400" b="1" dirty="0" err="1"/>
              <a:t>massiv</a:t>
            </a:r>
            <a:r>
              <a:rPr lang="en-US" sz="2400" b="1" dirty="0"/>
              <a:t> </a:t>
            </a:r>
            <a:r>
              <a:rPr lang="en-US" sz="2400" b="1" dirty="0" err="1"/>
              <a:t>deyil</a:t>
            </a:r>
            <a:r>
              <a:rPr lang="en-US" sz="2400" b="1" dirty="0"/>
              <a:t>. Bu </a:t>
            </a:r>
            <a:r>
              <a:rPr lang="en-US" sz="2400" b="1" dirty="0" err="1"/>
              <a:t>növbədir</a:t>
            </a:r>
            <a:r>
              <a:rPr lang="en-US" sz="2400" b="1" dirty="0"/>
              <a:t>. Alan Turing </a:t>
            </a:r>
            <a:r>
              <a:rPr lang="en-US" sz="2400" b="1" dirty="0" err="1"/>
              <a:t>tərəfindən</a:t>
            </a:r>
            <a:r>
              <a:rPr lang="en-US" sz="2400" b="1" dirty="0"/>
              <a:t> </a:t>
            </a:r>
            <a:r>
              <a:rPr lang="en-US" sz="2400" b="1" dirty="0" err="1"/>
              <a:t>icad</a:t>
            </a:r>
            <a:r>
              <a:rPr lang="en-US" sz="2400" b="1" dirty="0"/>
              <a:t> </a:t>
            </a:r>
            <a:r>
              <a:rPr lang="en-US" sz="2400" b="1" dirty="0" err="1"/>
              <a:t>edilmişdir</a:t>
            </a:r>
            <a:r>
              <a:rPr lang="en-US" sz="2400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Yığına</a:t>
            </a:r>
            <a:r>
              <a:rPr lang="en-US" sz="2400" b="1" dirty="0"/>
              <a:t> </a:t>
            </a:r>
            <a:r>
              <a:rPr lang="en-US" sz="2400" b="1" dirty="0" err="1"/>
              <a:t>misal</a:t>
            </a:r>
            <a:r>
              <a:rPr lang="en-US" sz="2400" b="1" dirty="0"/>
              <a:t> </a:t>
            </a:r>
            <a:r>
              <a:rPr lang="en-US" sz="2400" b="1" dirty="0" err="1"/>
              <a:t>olaraq</a:t>
            </a:r>
            <a:r>
              <a:rPr lang="en-US" sz="2400" b="1" dirty="0"/>
              <a:t> </a:t>
            </a:r>
            <a:r>
              <a:rPr lang="en-US" sz="2400" b="1" dirty="0" err="1"/>
              <a:t>şaquli</a:t>
            </a:r>
            <a:r>
              <a:rPr lang="en-US" sz="2400" b="1" dirty="0"/>
              <a:t> </a:t>
            </a:r>
            <a:r>
              <a:rPr lang="en-US" sz="2400" b="1" dirty="0" err="1"/>
              <a:t>şəkildə</a:t>
            </a:r>
            <a:r>
              <a:rPr lang="en-US" sz="2400" b="1" dirty="0"/>
              <a:t> </a:t>
            </a:r>
            <a:r>
              <a:rPr lang="en-US" sz="2400" b="1" dirty="0" err="1"/>
              <a:t>düzülmüş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dəstə</a:t>
            </a:r>
            <a:r>
              <a:rPr lang="en-US" sz="2400" b="1" dirty="0"/>
              <a:t> kitab ola </a:t>
            </a:r>
            <a:r>
              <a:rPr lang="en-US" sz="2400" b="1" dirty="0" err="1"/>
              <a:t>bilər</a:t>
            </a:r>
            <a:r>
              <a:rPr lang="en-US" sz="2400" b="1" dirty="0"/>
              <a:t>. </a:t>
            </a:r>
            <a:r>
              <a:rPr lang="en-US" sz="2400" b="1" dirty="0" err="1"/>
              <a:t>Ortada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yerdə</a:t>
            </a:r>
            <a:r>
              <a:rPr lang="en-US" sz="2400" b="1" dirty="0"/>
              <a:t> </a:t>
            </a:r>
            <a:r>
              <a:rPr lang="en-US" sz="2400" b="1" dirty="0" err="1"/>
              <a:t>olan</a:t>
            </a:r>
            <a:r>
              <a:rPr lang="en-US" sz="2400" b="1" dirty="0"/>
              <a:t> </a:t>
            </a:r>
            <a:r>
              <a:rPr lang="en-US" sz="2400" b="1" dirty="0" err="1"/>
              <a:t>kitabı</a:t>
            </a:r>
            <a:r>
              <a:rPr lang="en-US" sz="2400" b="1" dirty="0"/>
              <a:t> </a:t>
            </a:r>
            <a:r>
              <a:rPr lang="en-US" sz="2400" b="1" dirty="0" err="1"/>
              <a:t>əldə</a:t>
            </a:r>
            <a:r>
              <a:rPr lang="en-US" sz="2400" b="1" dirty="0"/>
              <a:t> </a:t>
            </a:r>
            <a:r>
              <a:rPr lang="en-US" sz="2400" b="1" dirty="0" err="1"/>
              <a:t>etmək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onun</a:t>
            </a:r>
            <a:r>
              <a:rPr lang="en-US" sz="2400" b="1" dirty="0"/>
              <a:t> </a:t>
            </a:r>
            <a:r>
              <a:rPr lang="en-US" sz="2400" b="1" dirty="0" err="1"/>
              <a:t>üzərindəki</a:t>
            </a:r>
            <a:r>
              <a:rPr lang="en-US" sz="2400" b="1" dirty="0"/>
              <a:t> </a:t>
            </a:r>
            <a:r>
              <a:rPr lang="en-US" sz="2400" b="1" dirty="0" err="1"/>
              <a:t>bütün</a:t>
            </a:r>
            <a:r>
              <a:rPr lang="en-US" sz="2400" b="1" dirty="0"/>
              <a:t> </a:t>
            </a:r>
            <a:r>
              <a:rPr lang="en-US" sz="2400" b="1" dirty="0" err="1"/>
              <a:t>kitabları</a:t>
            </a:r>
            <a:r>
              <a:rPr lang="en-US" sz="2400" b="1" dirty="0"/>
              <a:t> </a:t>
            </a:r>
            <a:r>
              <a:rPr lang="en-US" sz="2400" b="1" dirty="0" err="1"/>
              <a:t>silməli</a:t>
            </a:r>
            <a:r>
              <a:rPr lang="en-US" sz="2400" b="1" dirty="0"/>
              <a:t> </a:t>
            </a:r>
            <a:r>
              <a:rPr lang="en-US" sz="2400" b="1" dirty="0" err="1"/>
              <a:t>olacaqsınız</a:t>
            </a:r>
            <a:r>
              <a:rPr lang="en-US" sz="2400" b="1" dirty="0"/>
              <a:t>. LIFO (Last In First Out) </a:t>
            </a:r>
            <a:r>
              <a:rPr lang="en-US" sz="2400" b="1" dirty="0" err="1"/>
              <a:t>metodu</a:t>
            </a:r>
            <a:r>
              <a:rPr lang="en-US" sz="2400" b="1" dirty="0"/>
              <a:t> </a:t>
            </a:r>
            <a:r>
              <a:rPr lang="en-US" sz="2400" b="1" dirty="0" err="1"/>
              <a:t>belə</a:t>
            </a:r>
            <a:r>
              <a:rPr lang="en-US" sz="2400" b="1" dirty="0"/>
              <a:t> </a:t>
            </a:r>
            <a:r>
              <a:rPr lang="en-US" sz="2400" b="1" dirty="0" err="1"/>
              <a:t>işləyir</a:t>
            </a:r>
            <a:r>
              <a:rPr lang="en-US" sz="2400" b="1" dirty="0"/>
              <a:t>. </a:t>
            </a:r>
            <a:r>
              <a:rPr lang="en-US" sz="2400" b="1" dirty="0" err="1"/>
              <a:t>Tətbiqlərdə</a:t>
            </a:r>
            <a:r>
              <a:rPr lang="en-US" sz="2400" b="1" dirty="0"/>
              <a:t> "Geri Al" </a:t>
            </a:r>
            <a:r>
              <a:rPr lang="en-US" sz="2400" b="1" dirty="0" err="1"/>
              <a:t>funksiyası</a:t>
            </a:r>
            <a:r>
              <a:rPr lang="en-US" sz="2400" b="1" dirty="0"/>
              <a:t> LIFO </a:t>
            </a:r>
            <a:r>
              <a:rPr lang="en-US" sz="2400" b="1" dirty="0" err="1"/>
              <a:t>tərəfindən</a:t>
            </a:r>
            <a:r>
              <a:rPr lang="en-US" sz="2400" b="1" dirty="0"/>
              <a:t> </a:t>
            </a:r>
            <a:r>
              <a:rPr lang="en-US" sz="2400" b="1" dirty="0" err="1"/>
              <a:t>işləyir</a:t>
            </a:r>
            <a:r>
              <a:rPr lang="en-US" sz="2400" b="1" dirty="0"/>
              <a:t>.</a:t>
            </a:r>
          </a:p>
        </p:txBody>
      </p:sp>
      <p:pic>
        <p:nvPicPr>
          <p:cNvPr id="4" name="Picture 4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D7FF937B-06BC-3B66-AAE4-9187AF2B6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9" r="19991" b="-2"/>
          <a:stretch/>
        </p:blipFill>
        <p:spPr>
          <a:xfrm>
            <a:off x="6102543" y="280058"/>
            <a:ext cx="6089457" cy="6564804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663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CCBC1-A469-65BE-2B53-42EF632FBF5F}"/>
              </a:ext>
            </a:extLst>
          </p:cNvPr>
          <p:cNvSpPr txBox="1"/>
          <p:nvPr/>
        </p:nvSpPr>
        <p:spPr>
          <a:xfrm>
            <a:off x="117988" y="-344412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Növbələr.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3EF4D-CA10-E417-4603-EEA67D0BB944}"/>
              </a:ext>
            </a:extLst>
          </p:cNvPr>
          <p:cNvSpPr txBox="1"/>
          <p:nvPr/>
        </p:nvSpPr>
        <p:spPr>
          <a:xfrm>
            <a:off x="192327" y="1282475"/>
            <a:ext cx="4594537" cy="31747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Yığınlar</a:t>
            </a:r>
            <a:r>
              <a:rPr lang="en-US" sz="2400" b="1" dirty="0"/>
              <a:t> </a:t>
            </a:r>
            <a:r>
              <a:rPr lang="en-US" sz="2400" b="1" dirty="0" err="1"/>
              <a:t>kimi</a:t>
            </a:r>
            <a:r>
              <a:rPr lang="en-US" sz="2400" b="1" dirty="0"/>
              <a:t>, </a:t>
            </a:r>
            <a:r>
              <a:rPr lang="en-US" sz="2400" b="1" dirty="0" err="1"/>
              <a:t>növbə</a:t>
            </a:r>
            <a:r>
              <a:rPr lang="en-US" sz="2400" b="1" dirty="0"/>
              <a:t> </a:t>
            </a:r>
            <a:r>
              <a:rPr lang="en-US" sz="2400" b="1" dirty="0" err="1"/>
              <a:t>də</a:t>
            </a:r>
            <a:r>
              <a:rPr lang="en-US" sz="2400" b="1" dirty="0"/>
              <a:t> </a:t>
            </a:r>
            <a:r>
              <a:rPr lang="en-US" sz="2400" b="1" dirty="0" err="1"/>
              <a:t>elementi</a:t>
            </a:r>
            <a:r>
              <a:rPr lang="en-US" sz="2400" b="1" dirty="0"/>
              <a:t> </a:t>
            </a:r>
            <a:r>
              <a:rPr lang="en-US" sz="2400" b="1" dirty="0" err="1"/>
              <a:t>ardıcıl</a:t>
            </a:r>
            <a:r>
              <a:rPr lang="en-US" sz="2400" b="1" dirty="0"/>
              <a:t> </a:t>
            </a:r>
            <a:r>
              <a:rPr lang="en-US" sz="2400" b="1" dirty="0" err="1"/>
              <a:t>olaraq</a:t>
            </a:r>
            <a:r>
              <a:rPr lang="en-US" sz="2400" b="1" dirty="0"/>
              <a:t> </a:t>
            </a:r>
            <a:r>
              <a:rPr lang="en-US" sz="2400" b="1" dirty="0" err="1"/>
              <a:t>saxlayır</a:t>
            </a:r>
            <a:r>
              <a:rPr lang="en-US" sz="2400" b="1" dirty="0"/>
              <a:t>. </a:t>
            </a:r>
            <a:r>
              <a:rPr lang="en-US" sz="2400" b="1" dirty="0" err="1"/>
              <a:t>Yığından</a:t>
            </a:r>
            <a:r>
              <a:rPr lang="en-US" sz="2400" b="1" dirty="0"/>
              <a:t> </a:t>
            </a:r>
            <a:r>
              <a:rPr lang="en-US" sz="2400" b="1" dirty="0" err="1"/>
              <a:t>əhəmiyyətli</a:t>
            </a:r>
            <a:r>
              <a:rPr lang="en-US" sz="2400" b="1" dirty="0"/>
              <a:t> </a:t>
            </a:r>
            <a:r>
              <a:rPr lang="en-US" sz="2400" b="1" dirty="0" err="1"/>
              <a:t>fərq</a:t>
            </a:r>
            <a:r>
              <a:rPr lang="en-US" sz="2400" b="1" dirty="0"/>
              <a:t> LIFO </a:t>
            </a:r>
            <a:r>
              <a:rPr lang="en-US" sz="2400" b="1" dirty="0" err="1"/>
              <a:t>əvəzinə</a:t>
            </a:r>
            <a:r>
              <a:rPr lang="en-US" sz="2400" b="1" dirty="0"/>
              <a:t> FIFO (First in First Out)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edilməsidir</a:t>
            </a:r>
            <a:r>
              <a:rPr lang="en-US" sz="2400" b="1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400" b="1" dirty="0" err="1"/>
              <a:t>Növbəyə</a:t>
            </a:r>
            <a:r>
              <a:rPr lang="en-US" sz="2400" b="1" dirty="0"/>
              <a:t> </a:t>
            </a:r>
            <a:r>
              <a:rPr lang="en-US" sz="2400" b="1" dirty="0" err="1"/>
              <a:t>misal</a:t>
            </a:r>
            <a:r>
              <a:rPr lang="en-US" sz="2400" b="1" dirty="0"/>
              <a:t> </a:t>
            </a:r>
            <a:r>
              <a:rPr lang="en-US" sz="2400" b="1" dirty="0" err="1"/>
              <a:t>olaraq</a:t>
            </a:r>
            <a:r>
              <a:rPr lang="en-US" sz="2400" b="1" dirty="0"/>
              <a:t> </a:t>
            </a:r>
            <a:r>
              <a:rPr lang="en-US" sz="2400" b="1" dirty="0" err="1"/>
              <a:t>insanların</a:t>
            </a:r>
            <a:r>
              <a:rPr lang="en-US" sz="2400" b="1" dirty="0"/>
              <a:t> </a:t>
            </a:r>
            <a:r>
              <a:rPr lang="en-US" sz="2400" b="1" dirty="0" err="1"/>
              <a:t>növbəsini</a:t>
            </a:r>
            <a:r>
              <a:rPr lang="en-US" sz="2400" b="1" dirty="0"/>
              <a:t> </a:t>
            </a:r>
            <a:r>
              <a:rPr lang="en-US" sz="2400" b="1" dirty="0" err="1"/>
              <a:t>göstərmək</a:t>
            </a:r>
            <a:r>
              <a:rPr lang="en-US" sz="2400" b="1" dirty="0"/>
              <a:t> </a:t>
            </a:r>
            <a:r>
              <a:rPr lang="en-US" sz="2400" b="1" dirty="0" err="1"/>
              <a:t>olar</a:t>
            </a:r>
            <a:r>
              <a:rPr lang="en-US" sz="2400" b="1" dirty="0"/>
              <a:t>. </a:t>
            </a:r>
            <a:r>
              <a:rPr lang="en-US" sz="2400" b="1" dirty="0" err="1"/>
              <a:t>Axırıncı</a:t>
            </a:r>
            <a:r>
              <a:rPr lang="en-US" sz="2400" b="1" dirty="0"/>
              <a:t> </a:t>
            </a:r>
            <a:r>
              <a:rPr lang="en-US" sz="2400" b="1" dirty="0" err="1"/>
              <a:t>sonuncunu</a:t>
            </a:r>
            <a:r>
              <a:rPr lang="en-US" sz="2400" b="1" dirty="0"/>
              <a:t> </a:t>
            </a:r>
            <a:r>
              <a:rPr lang="en-US" sz="2400" b="1" dirty="0" err="1"/>
              <a:t>götürdü</a:t>
            </a:r>
            <a:r>
              <a:rPr lang="en-US" sz="2400" b="1" dirty="0"/>
              <a:t>, </a:t>
            </a:r>
            <a:r>
              <a:rPr lang="en-US" sz="2400" b="1" dirty="0" err="1"/>
              <a:t>sən</a:t>
            </a:r>
            <a:r>
              <a:rPr lang="en-US" sz="2400" b="1" dirty="0"/>
              <a:t> </a:t>
            </a:r>
            <a:r>
              <a:rPr lang="en-US" sz="2400" b="1" dirty="0" err="1"/>
              <a:t>də</a:t>
            </a:r>
            <a:r>
              <a:rPr lang="en-US" sz="2400" b="1" dirty="0"/>
              <a:t> </a:t>
            </a:r>
            <a:r>
              <a:rPr lang="en-US" sz="2400" b="1" dirty="0" err="1"/>
              <a:t>gedəcəksən</a:t>
            </a:r>
            <a:r>
              <a:rPr lang="en-US" sz="2400" b="1" dirty="0"/>
              <a:t>, </a:t>
            </a:r>
            <a:r>
              <a:rPr lang="en-US" sz="2400" b="1" dirty="0" err="1"/>
              <a:t>birincisi</a:t>
            </a:r>
            <a:r>
              <a:rPr lang="en-US" sz="2400" b="1" dirty="0"/>
              <a:t> </a:t>
            </a:r>
            <a:r>
              <a:rPr lang="en-US" sz="2400" b="1" dirty="0" err="1"/>
              <a:t>onu</a:t>
            </a:r>
            <a:r>
              <a:rPr lang="en-US" sz="2400" b="1" dirty="0"/>
              <a:t> </a:t>
            </a:r>
            <a:r>
              <a:rPr lang="en-US" sz="2400" b="1" dirty="0" err="1"/>
              <a:t>birinci</a:t>
            </a:r>
            <a:r>
              <a:rPr lang="en-US" sz="2400" b="1" dirty="0"/>
              <a:t> </a:t>
            </a:r>
            <a:r>
              <a:rPr lang="en-US" sz="2400" b="1" dirty="0" err="1"/>
              <a:t>tərk</a:t>
            </a:r>
            <a:r>
              <a:rPr lang="en-US" sz="2400" b="1" dirty="0"/>
              <a:t> </a:t>
            </a:r>
            <a:r>
              <a:rPr lang="en-US" sz="2400" b="1" dirty="0" err="1"/>
              <a:t>edəcək</a:t>
            </a:r>
            <a:r>
              <a:rPr lang="en-US" sz="2400" b="1" dirty="0"/>
              <a:t>.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F2C677F-9FF4-CAD8-4E3D-24D2A635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2" r="16033" b="-1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733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77512-C918-672A-36C7-D9B1209CEDE1}"/>
              </a:ext>
            </a:extLst>
          </p:cNvPr>
          <p:cNvSpPr txBox="1"/>
          <p:nvPr/>
        </p:nvSpPr>
        <p:spPr>
          <a:xfrm>
            <a:off x="-4915" y="-418154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Əlaqəli  siyahı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9662F-DF3F-81AF-42D5-C80AB32DD120}"/>
              </a:ext>
            </a:extLst>
          </p:cNvPr>
          <p:cNvSpPr txBox="1"/>
          <p:nvPr/>
        </p:nvSpPr>
        <p:spPr>
          <a:xfrm>
            <a:off x="143166" y="904867"/>
            <a:ext cx="5811278" cy="33345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Əlaqəli</a:t>
            </a:r>
            <a:r>
              <a:rPr lang="en-US" b="1" dirty="0"/>
              <a:t> </a:t>
            </a:r>
            <a:r>
              <a:rPr lang="en-US" b="1" dirty="0" err="1"/>
              <a:t>siyahı</a:t>
            </a:r>
            <a:r>
              <a:rPr lang="en-US" b="1" dirty="0"/>
              <a:t> </a:t>
            </a:r>
            <a:r>
              <a:rPr lang="en-US" b="1" dirty="0" err="1"/>
              <a:t>hər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elementin</a:t>
            </a:r>
            <a:r>
              <a:rPr lang="en-US" b="1" dirty="0"/>
              <a:t> </a:t>
            </a:r>
            <a:r>
              <a:rPr lang="en-US" b="1" dirty="0" err="1"/>
              <a:t>ayrıca</a:t>
            </a:r>
            <a:r>
              <a:rPr lang="en-US" b="1" dirty="0"/>
              <a:t> </a:t>
            </a:r>
            <a:r>
              <a:rPr lang="en-US" b="1" dirty="0" err="1"/>
              <a:t>obyekt</a:t>
            </a:r>
            <a:r>
              <a:rPr lang="en-US" b="1" dirty="0"/>
              <a:t> </a:t>
            </a:r>
            <a:r>
              <a:rPr lang="en-US" b="1" dirty="0" err="1"/>
              <a:t>olduğu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iki</a:t>
            </a:r>
            <a:r>
              <a:rPr lang="en-US" b="1" dirty="0"/>
              <a:t> </a:t>
            </a:r>
            <a:r>
              <a:rPr lang="en-US" b="1" dirty="0" err="1"/>
              <a:t>elementdən</a:t>
            </a:r>
            <a:r>
              <a:rPr lang="en-US" b="1" dirty="0"/>
              <a:t> - </a:t>
            </a:r>
            <a:r>
              <a:rPr lang="en-US" b="1" dirty="0" err="1"/>
              <a:t>verilənlər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növbəti</a:t>
            </a:r>
            <a:r>
              <a:rPr lang="en-US" b="1" dirty="0"/>
              <a:t>  </a:t>
            </a:r>
            <a:r>
              <a:rPr lang="en-US" b="1" dirty="0" err="1"/>
              <a:t>düyün</a:t>
            </a:r>
            <a:r>
              <a:rPr lang="en-US" b="1" dirty="0"/>
              <a:t> </a:t>
            </a:r>
            <a:r>
              <a:rPr lang="en-US" b="1" dirty="0" err="1"/>
              <a:t>keçidindən</a:t>
            </a:r>
            <a:r>
              <a:rPr lang="en-US" b="1" dirty="0"/>
              <a:t> </a:t>
            </a:r>
            <a:r>
              <a:rPr lang="en-US" b="1" dirty="0" err="1"/>
              <a:t>ibarət</a:t>
            </a:r>
            <a:r>
              <a:rPr lang="en-US" b="1" dirty="0"/>
              <a:t> </a:t>
            </a:r>
            <a:r>
              <a:rPr lang="en-US" b="1" dirty="0" err="1"/>
              <a:t>massivdir.Bir</a:t>
            </a:r>
            <a:r>
              <a:rPr lang="en-US" b="1" dirty="0"/>
              <a:t> </a:t>
            </a:r>
            <a:r>
              <a:rPr lang="en-US" b="1" dirty="0" err="1"/>
              <a:t>istiqamətli</a:t>
            </a:r>
            <a:r>
              <a:rPr lang="en-US" b="1" dirty="0"/>
              <a:t> </a:t>
            </a:r>
            <a:r>
              <a:rPr lang="en-US" b="1" dirty="0" err="1"/>
              <a:t>strukturda</a:t>
            </a:r>
            <a:r>
              <a:rPr lang="en-US" b="1" dirty="0"/>
              <a:t> </a:t>
            </a:r>
            <a:r>
              <a:rPr lang="en-US" b="1" dirty="0" err="1"/>
              <a:t>hər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qovşaq</a:t>
            </a:r>
            <a:r>
              <a:rPr lang="en-US" b="1" dirty="0"/>
              <a:t> </a:t>
            </a:r>
            <a:r>
              <a:rPr lang="en-US" b="1" dirty="0" err="1"/>
              <a:t>siyahıda</a:t>
            </a:r>
            <a:r>
              <a:rPr lang="en-US" b="1" dirty="0"/>
              <a:t> </a:t>
            </a:r>
            <a:r>
              <a:rPr lang="en-US" b="1" dirty="0" err="1"/>
              <a:t>növbəti</a:t>
            </a:r>
            <a:r>
              <a:rPr lang="en-US" b="1" dirty="0"/>
              <a:t> </a:t>
            </a:r>
            <a:r>
              <a:rPr lang="en-US" b="1" dirty="0" err="1"/>
              <a:t>qovşaq</a:t>
            </a:r>
            <a:r>
              <a:rPr lang="en-US" b="1" dirty="0"/>
              <a:t> </a:t>
            </a:r>
            <a:r>
              <a:rPr lang="en-US" b="1" dirty="0" err="1"/>
              <a:t>üçün</a:t>
            </a:r>
            <a:r>
              <a:rPr lang="en-US" b="1" dirty="0"/>
              <a:t> </a:t>
            </a:r>
            <a:r>
              <a:rPr lang="en-US" b="1" dirty="0" err="1"/>
              <a:t>ünvan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keçid</a:t>
            </a:r>
            <a:r>
              <a:rPr lang="en-US" b="1" dirty="0"/>
              <a:t> </a:t>
            </a:r>
            <a:r>
              <a:rPr lang="en-US" b="1" dirty="0" err="1"/>
              <a:t>saxlayır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sonuncu</a:t>
            </a:r>
            <a:r>
              <a:rPr lang="en-US" b="1" dirty="0"/>
              <a:t> </a:t>
            </a:r>
            <a:r>
              <a:rPr lang="en-US" b="1" dirty="0" err="1"/>
              <a:t>qovşaq</a:t>
            </a:r>
            <a:r>
              <a:rPr lang="en-US" b="1" dirty="0"/>
              <a:t>  NULL  </a:t>
            </a:r>
            <a:r>
              <a:rPr lang="en-US" b="1" dirty="0" err="1"/>
              <a:t>kimi</a:t>
            </a:r>
            <a:r>
              <a:rPr lang="en-US" b="1" dirty="0"/>
              <a:t> </a:t>
            </a:r>
            <a:r>
              <a:rPr lang="en-US" b="1" dirty="0" err="1"/>
              <a:t>növbəti</a:t>
            </a:r>
            <a:r>
              <a:rPr lang="en-US" b="1" dirty="0"/>
              <a:t> </a:t>
            </a:r>
            <a:r>
              <a:rPr lang="en-US" b="1" dirty="0" err="1"/>
              <a:t>ünvana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keçidə</a:t>
            </a:r>
            <a:r>
              <a:rPr lang="en-US" b="1" dirty="0"/>
              <a:t> </a:t>
            </a:r>
            <a:r>
              <a:rPr lang="en-US" b="1" dirty="0" err="1"/>
              <a:t>malikdir</a:t>
            </a:r>
            <a:r>
              <a:rPr lang="en-US" b="1" dirty="0"/>
              <a:t>.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1-&gt; 2-&gt; 3-&gt; 4-&gt; NULL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İki </a:t>
            </a:r>
            <a:r>
              <a:rPr lang="en-US" b="1" dirty="0" err="1"/>
              <a:t>istiqamətli</a:t>
            </a:r>
            <a:r>
              <a:rPr lang="en-US" b="1" dirty="0"/>
              <a:t>, </a:t>
            </a:r>
            <a:r>
              <a:rPr lang="en-US" b="1" dirty="0" err="1"/>
              <a:t>hər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qovşaqla</a:t>
            </a:r>
            <a:r>
              <a:rPr lang="en-US" b="1" dirty="0"/>
              <a:t> </a:t>
            </a:r>
            <a:r>
              <a:rPr lang="en-US" b="1" dirty="0" err="1"/>
              <a:t>əlaqəli</a:t>
            </a:r>
            <a:r>
              <a:rPr lang="en-US" b="1" dirty="0"/>
              <a:t> </a:t>
            </a:r>
            <a:r>
              <a:rPr lang="en-US" b="1" dirty="0" err="1"/>
              <a:t>iki</a:t>
            </a:r>
            <a:r>
              <a:rPr lang="en-US" b="1" dirty="0"/>
              <a:t> </a:t>
            </a:r>
            <a:r>
              <a:rPr lang="en-US" b="1" dirty="0" err="1"/>
              <a:t>keçid</a:t>
            </a:r>
            <a:r>
              <a:rPr lang="en-US" b="1" dirty="0"/>
              <a:t>, </a:t>
            </a:r>
            <a:r>
              <a:rPr lang="en-US" b="1" dirty="0" err="1"/>
              <a:t>lövbərlərdən</a:t>
            </a:r>
            <a:r>
              <a:rPr lang="en-US" b="1" dirty="0"/>
              <a:t> </a:t>
            </a:r>
            <a:r>
              <a:rPr lang="en-US" b="1" dirty="0" err="1"/>
              <a:t>biri</a:t>
            </a:r>
            <a:r>
              <a:rPr lang="en-US" b="1" dirty="0"/>
              <a:t> </a:t>
            </a:r>
            <a:r>
              <a:rPr lang="en-US" b="1" dirty="0" err="1"/>
              <a:t>növbəti</a:t>
            </a:r>
            <a:r>
              <a:rPr lang="en-US" b="1" dirty="0"/>
              <a:t> </a:t>
            </a:r>
            <a:r>
              <a:rPr lang="en-US" b="1" dirty="0" err="1"/>
              <a:t>qovşaq</a:t>
            </a:r>
            <a:r>
              <a:rPr lang="en-US" b="1" dirty="0"/>
              <a:t>, </a:t>
            </a:r>
            <a:r>
              <a:rPr lang="en-US" b="1" dirty="0" err="1"/>
              <a:t>digəri</a:t>
            </a:r>
            <a:r>
              <a:rPr lang="en-US" b="1" dirty="0"/>
              <a:t> </a:t>
            </a:r>
            <a:r>
              <a:rPr lang="en-US" b="1" dirty="0" err="1"/>
              <a:t>isə</a:t>
            </a:r>
            <a:r>
              <a:rPr lang="en-US" b="1" dirty="0"/>
              <a:t> </a:t>
            </a:r>
            <a:r>
              <a:rPr lang="en-US" b="1" dirty="0" err="1"/>
              <a:t>əvvəlki</a:t>
            </a:r>
            <a:r>
              <a:rPr lang="en-US" b="1" dirty="0"/>
              <a:t> </a:t>
            </a:r>
            <a:r>
              <a:rPr lang="en-US" b="1" dirty="0" err="1"/>
              <a:t>qovşaqdır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NULL &lt;-1 &lt;-&gt; 2 &lt;-&gt; 3-&gt; NULL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Dairəvi</a:t>
            </a:r>
            <a:r>
              <a:rPr lang="en-US" b="1" dirty="0"/>
              <a:t>, </a:t>
            </a:r>
            <a:r>
              <a:rPr lang="en-US" b="1" dirty="0" err="1"/>
              <a:t>bütün</a:t>
            </a:r>
            <a:r>
              <a:rPr lang="en-US" b="1" dirty="0"/>
              <a:t> </a:t>
            </a:r>
            <a:r>
              <a:rPr lang="en-US" b="1" dirty="0" err="1"/>
              <a:t>qovşaqlar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dairə</a:t>
            </a:r>
            <a:r>
              <a:rPr lang="en-US" b="1" dirty="0"/>
              <a:t> </a:t>
            </a:r>
            <a:r>
              <a:rPr lang="en-US" b="1" dirty="0" err="1"/>
              <a:t>yaratmaq</a:t>
            </a:r>
            <a:r>
              <a:rPr lang="en-US" b="1" dirty="0"/>
              <a:t> </a:t>
            </a:r>
            <a:r>
              <a:rPr lang="en-US" b="1" dirty="0" err="1"/>
              <a:t>üçün</a:t>
            </a:r>
            <a:r>
              <a:rPr lang="en-US" b="1" dirty="0"/>
              <a:t> </a:t>
            </a:r>
            <a:r>
              <a:rPr lang="en-US" b="1" dirty="0" err="1"/>
              <a:t>birləşir</a:t>
            </a:r>
            <a:r>
              <a:rPr lang="en-US" b="1" dirty="0"/>
              <a:t>. Sonda NULL </a:t>
            </a:r>
            <a:r>
              <a:rPr lang="en-US" b="1" dirty="0" err="1"/>
              <a:t>yoxdur</a:t>
            </a:r>
            <a:r>
              <a:rPr lang="en-US" b="1" dirty="0"/>
              <a:t>. </a:t>
            </a:r>
            <a:r>
              <a:rPr lang="en-US" b="1" dirty="0" err="1"/>
              <a:t>Dairəvi</a:t>
            </a:r>
            <a:r>
              <a:rPr lang="en-US" b="1" dirty="0"/>
              <a:t> </a:t>
            </a:r>
            <a:r>
              <a:rPr lang="en-US" b="1" dirty="0" err="1"/>
              <a:t>əlaqəli</a:t>
            </a:r>
            <a:r>
              <a:rPr lang="en-US" b="1" dirty="0"/>
              <a:t> </a:t>
            </a:r>
            <a:r>
              <a:rPr lang="en-US" b="1" dirty="0" err="1"/>
              <a:t>siyahı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iki</a:t>
            </a:r>
            <a:r>
              <a:rPr lang="en-US" b="1" dirty="0"/>
              <a:t> </a:t>
            </a:r>
            <a:r>
              <a:rPr lang="en-US" b="1" dirty="0" err="1"/>
              <a:t>dairəvi</a:t>
            </a:r>
            <a:r>
              <a:rPr lang="en-US" b="1" dirty="0"/>
              <a:t> </a:t>
            </a:r>
            <a:r>
              <a:rPr lang="en-US" b="1" dirty="0" err="1"/>
              <a:t>əlaqəli</a:t>
            </a:r>
            <a:r>
              <a:rPr lang="en-US" b="1" dirty="0"/>
              <a:t> </a:t>
            </a:r>
            <a:r>
              <a:rPr lang="en-US" b="1" dirty="0" err="1"/>
              <a:t>siyahı</a:t>
            </a:r>
            <a:r>
              <a:rPr lang="en-US" b="1" dirty="0"/>
              <a:t> ola </a:t>
            </a:r>
            <a:r>
              <a:rPr lang="en-US" b="1" dirty="0" err="1"/>
              <a:t>bilər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1-&gt; 2-&gt; 3-&gt; 1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Ən</a:t>
            </a:r>
            <a:r>
              <a:rPr lang="en-US" b="1" dirty="0"/>
              <a:t> </a:t>
            </a:r>
            <a:r>
              <a:rPr lang="en-US" b="1" dirty="0" err="1"/>
              <a:t>çox</a:t>
            </a:r>
            <a:r>
              <a:rPr lang="en-US" b="1" dirty="0"/>
              <a:t> </a:t>
            </a:r>
            <a:r>
              <a:rPr lang="en-US" b="1" dirty="0" err="1"/>
              <a:t>yayılan</a:t>
            </a:r>
            <a:r>
              <a:rPr lang="en-US" b="1" dirty="0"/>
              <a:t> </a:t>
            </a:r>
            <a:r>
              <a:rPr lang="en-US" b="1" dirty="0" err="1"/>
              <a:t>xətti</a:t>
            </a:r>
            <a:r>
              <a:rPr lang="en-US" b="1" dirty="0"/>
              <a:t>,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istiqamətli</a:t>
            </a:r>
            <a:r>
              <a:rPr lang="en-US" b="1" dirty="0"/>
              <a:t> </a:t>
            </a:r>
            <a:r>
              <a:rPr lang="en-US" b="1" dirty="0" err="1"/>
              <a:t>siyahıdır</a:t>
            </a:r>
            <a:r>
              <a:rPr lang="en-US" b="1" dirty="0"/>
              <a:t>. </a:t>
            </a:r>
            <a:r>
              <a:rPr lang="en-US" b="1" dirty="0" err="1"/>
              <a:t>Məsələn</a:t>
            </a:r>
            <a:r>
              <a:rPr lang="en-US" b="1" dirty="0"/>
              <a:t>, </a:t>
            </a:r>
            <a:r>
              <a:rPr lang="en-US" b="1" dirty="0" err="1"/>
              <a:t>fayl</a:t>
            </a:r>
            <a:r>
              <a:rPr lang="en-US" b="1" dirty="0"/>
              <a:t> </a:t>
            </a:r>
            <a:r>
              <a:rPr lang="en-US" b="1" dirty="0" err="1"/>
              <a:t>sistemi</a:t>
            </a:r>
            <a:r>
              <a:rPr lang="en-US" b="1" dirty="0"/>
              <a:t>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100" b="1"/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100" b="1"/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100" b="1"/>
          </a:p>
        </p:txBody>
      </p:sp>
      <p:pic>
        <p:nvPicPr>
          <p:cNvPr id="4" name="Picture 4" descr="A picture containing text, electronics, computer, sign&#10;&#10;Description automatically generated">
            <a:extLst>
              <a:ext uri="{FF2B5EF4-FFF2-40B4-BE49-F238E27FC236}">
                <a16:creationId xmlns:a16="http://schemas.microsoft.com/office/drawing/2014/main" id="{B0C2DABD-E5F3-5E80-AD07-9618D8732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2" r="23323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899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CB31B-7038-F8E9-5052-2E14574C0FC1}"/>
              </a:ext>
            </a:extLst>
          </p:cNvPr>
          <p:cNvSpPr txBox="1"/>
          <p:nvPr/>
        </p:nvSpPr>
        <p:spPr>
          <a:xfrm>
            <a:off x="179440" y="-344412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Qrafiklər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2356A-EDB4-E2C4-1FC9-D455A6C95C1E}"/>
              </a:ext>
            </a:extLst>
          </p:cNvPr>
          <p:cNvSpPr txBox="1"/>
          <p:nvPr/>
        </p:nvSpPr>
        <p:spPr>
          <a:xfrm>
            <a:off x="-4318" y="941737"/>
            <a:ext cx="5995632" cy="54239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dirty="0" err="1"/>
              <a:t>Qrafik</a:t>
            </a:r>
            <a:r>
              <a:rPr lang="en-US" sz="2000" b="1" dirty="0"/>
              <a:t> </a:t>
            </a:r>
            <a:r>
              <a:rPr lang="en-US" sz="2000" b="1" dirty="0" err="1"/>
              <a:t>şəbəkə</a:t>
            </a:r>
            <a:r>
              <a:rPr lang="en-US" sz="2000" b="1" dirty="0"/>
              <a:t> </a:t>
            </a:r>
            <a:r>
              <a:rPr lang="en-US" sz="2000" b="1" dirty="0" err="1"/>
              <a:t>şəklində</a:t>
            </a:r>
            <a:r>
              <a:rPr lang="en-US" sz="2000" b="1" dirty="0"/>
              <a:t> </a:t>
            </a:r>
            <a:r>
              <a:rPr lang="en-US" sz="2000" b="1" dirty="0" err="1"/>
              <a:t>bir-biri</a:t>
            </a:r>
            <a:r>
              <a:rPr lang="en-US" sz="2000" b="1" dirty="0"/>
              <a:t> </a:t>
            </a:r>
            <a:r>
              <a:rPr lang="en-US" sz="2000" b="1" dirty="0" err="1"/>
              <a:t>ilə</a:t>
            </a:r>
            <a:r>
              <a:rPr lang="en-US" sz="2000" b="1" dirty="0"/>
              <a:t> </a:t>
            </a:r>
            <a:r>
              <a:rPr lang="en-US" sz="2000" b="1" dirty="0" err="1"/>
              <a:t>kənarlar</a:t>
            </a:r>
            <a:r>
              <a:rPr lang="en-US" sz="2000" b="1" dirty="0"/>
              <a:t> (</a:t>
            </a:r>
            <a:r>
              <a:rPr lang="en-US" sz="2000" b="1" dirty="0" err="1"/>
              <a:t>qövslər</a:t>
            </a:r>
            <a:r>
              <a:rPr lang="en-US" sz="2000" b="1" dirty="0"/>
              <a:t>) </a:t>
            </a:r>
            <a:r>
              <a:rPr lang="en-US" sz="2000" b="1" dirty="0" err="1"/>
              <a:t>ilə</a:t>
            </a:r>
            <a:r>
              <a:rPr lang="en-US" sz="2000" b="1" dirty="0"/>
              <a:t> </a:t>
            </a:r>
            <a:r>
              <a:rPr lang="en-US" sz="2000" b="1" dirty="0" err="1"/>
              <a:t>birləşdirilən</a:t>
            </a:r>
            <a:r>
              <a:rPr lang="en-US" sz="2000" b="1" dirty="0"/>
              <a:t> </a:t>
            </a:r>
            <a:r>
              <a:rPr lang="en-US" sz="2000" b="1" dirty="0" err="1"/>
              <a:t>qovşaqların</a:t>
            </a:r>
            <a:r>
              <a:rPr lang="en-US" sz="2000" b="1" dirty="0"/>
              <a:t> (</a:t>
            </a:r>
            <a:r>
              <a:rPr lang="en-US" sz="2000" b="1" dirty="0" err="1"/>
              <a:t>təpələrin</a:t>
            </a:r>
            <a:r>
              <a:rPr lang="en-US" sz="2000" b="1" dirty="0"/>
              <a:t>) </a:t>
            </a:r>
            <a:r>
              <a:rPr lang="en-US" sz="2000" b="1" dirty="0" err="1"/>
              <a:t>məcmusudur</a:t>
            </a:r>
            <a:r>
              <a:rPr lang="en-US" sz="2000" b="1" i="1" dirty="0" err="1"/>
              <a:t>İstiqamətlənmiş</a:t>
            </a:r>
            <a:r>
              <a:rPr lang="en-US" sz="2000" b="1" i="1" dirty="0"/>
              <a:t>, </a:t>
            </a:r>
            <a:r>
              <a:rPr lang="en-US" sz="2000" b="1" i="1" dirty="0" err="1"/>
              <a:t>kənarları</a:t>
            </a:r>
            <a:r>
              <a:rPr lang="en-US" sz="2000" b="1" i="1" dirty="0"/>
              <a:t> </a:t>
            </a:r>
            <a:r>
              <a:rPr lang="en-US" sz="2000" b="1" i="1" dirty="0" err="1"/>
              <a:t>yönəldilmişdir</a:t>
            </a:r>
            <a:r>
              <a:rPr lang="en-US" sz="2000" b="1" i="1" dirty="0"/>
              <a:t>; </a:t>
            </a:r>
            <a:r>
              <a:rPr lang="en-US" sz="2000" b="1" i="1" dirty="0" err="1"/>
              <a:t>iki</a:t>
            </a:r>
            <a:r>
              <a:rPr lang="en-US" sz="2000" b="1" i="1" dirty="0"/>
              <a:t> </a:t>
            </a:r>
            <a:r>
              <a:rPr lang="en-US" sz="2000" b="1" i="1" dirty="0" err="1"/>
              <a:t>bağlı</a:t>
            </a:r>
            <a:r>
              <a:rPr lang="en-US" sz="2000" b="1" i="1" dirty="0"/>
              <a:t> </a:t>
            </a:r>
            <a:r>
              <a:rPr lang="en-US" sz="2000" b="1" i="1" dirty="0" err="1"/>
              <a:t>təpə</a:t>
            </a:r>
            <a:r>
              <a:rPr lang="en-US" sz="2000" b="1" i="1" dirty="0"/>
              <a:t> </a:t>
            </a:r>
            <a:r>
              <a:rPr lang="en-US" sz="2000" b="1" i="1" dirty="0" err="1"/>
              <a:t>arasında</a:t>
            </a:r>
            <a:r>
              <a:rPr lang="en-US" sz="2000" b="1" i="1" dirty="0"/>
              <a:t> </a:t>
            </a:r>
            <a:r>
              <a:rPr lang="en-US" sz="2000" b="1" i="1" dirty="0" err="1"/>
              <a:t>yalnız</a:t>
            </a:r>
            <a:r>
              <a:rPr lang="en-US" sz="2000" b="1" i="1" dirty="0"/>
              <a:t> </a:t>
            </a:r>
            <a:r>
              <a:rPr lang="en-US" sz="2000" b="1" i="1" dirty="0" err="1"/>
              <a:t>bir</a:t>
            </a:r>
            <a:r>
              <a:rPr lang="en-US" sz="2000" b="1" i="1" dirty="0"/>
              <a:t> </a:t>
            </a:r>
            <a:r>
              <a:rPr lang="en-US" sz="2000" b="1" i="1" dirty="0" err="1"/>
              <a:t>mövcud</a:t>
            </a:r>
            <a:r>
              <a:rPr lang="en-US" sz="2000" b="1" i="1" dirty="0"/>
              <a:t> </a:t>
            </a:r>
            <a:r>
              <a:rPr lang="en-US" sz="2000" b="1" i="1" dirty="0" err="1"/>
              <a:t>istiqamət</a:t>
            </a:r>
            <a:r>
              <a:rPr lang="en-US" sz="2000" b="1" i="1" dirty="0"/>
              <a:t> </a:t>
            </a:r>
            <a:r>
              <a:rPr lang="en-US" sz="2000" b="1" i="1" dirty="0" err="1"/>
              <a:t>var.İstiqamətsiz</a:t>
            </a:r>
            <a:r>
              <a:rPr lang="en-US" sz="2000" b="1" i="1" dirty="0"/>
              <a:t>, </a:t>
            </a:r>
            <a:r>
              <a:rPr lang="en-US" sz="2000" b="1" i="1" dirty="0" err="1"/>
              <a:t>kənarların</a:t>
            </a:r>
            <a:r>
              <a:rPr lang="en-US" sz="2000" b="1" i="1" dirty="0"/>
              <a:t> </a:t>
            </a:r>
            <a:r>
              <a:rPr lang="en-US" sz="2000" b="1" i="1" dirty="0" err="1"/>
              <a:t>hər</a:t>
            </a:r>
            <a:r>
              <a:rPr lang="en-US" sz="2000" b="1" i="1" dirty="0"/>
              <a:t> </a:t>
            </a:r>
            <a:r>
              <a:rPr lang="en-US" sz="2000" b="1" i="1" dirty="0" err="1"/>
              <a:t>biri</a:t>
            </a:r>
            <a:r>
              <a:rPr lang="en-US" sz="2000" b="1" i="1" dirty="0"/>
              <a:t> </a:t>
            </a:r>
            <a:r>
              <a:rPr lang="en-US" sz="2000" b="1" i="1" dirty="0" err="1"/>
              <a:t>hər</a:t>
            </a:r>
            <a:r>
              <a:rPr lang="en-US" sz="2000" b="1" i="1" dirty="0"/>
              <a:t> </a:t>
            </a:r>
            <a:r>
              <a:rPr lang="en-US" sz="2000" b="1" i="1" dirty="0" err="1"/>
              <a:t>iki</a:t>
            </a:r>
            <a:r>
              <a:rPr lang="en-US" sz="2000" b="1" i="1" dirty="0"/>
              <a:t> </a:t>
            </a:r>
            <a:r>
              <a:rPr lang="en-US" sz="2000" b="1" i="1" dirty="0" err="1"/>
              <a:t>istiqamətə</a:t>
            </a:r>
            <a:r>
              <a:rPr lang="en-US" sz="2000" b="1" i="1" dirty="0"/>
              <a:t> </a:t>
            </a:r>
            <a:r>
              <a:rPr lang="en-US" sz="2000" b="1" i="1" dirty="0" err="1"/>
              <a:t>keçə</a:t>
            </a:r>
            <a:r>
              <a:rPr lang="en-US" sz="2000" b="1" i="1" dirty="0"/>
              <a:t> </a:t>
            </a:r>
            <a:r>
              <a:rPr lang="en-US" sz="2000" b="1" i="1" dirty="0" err="1"/>
              <a:t>bilər.Qarışıq</a:t>
            </a:r>
            <a:r>
              <a:rPr lang="en-US" sz="2000" b="1" i="1" dirty="0"/>
              <a:t>  </a:t>
            </a:r>
            <a:r>
              <a:rPr lang="en-US" sz="2000" b="1" i="1" dirty="0" err="1"/>
              <a:t>kimi</a:t>
            </a:r>
            <a:r>
              <a:rPr lang="en-US" sz="2000" b="1" i="1" dirty="0"/>
              <a:t> </a:t>
            </a:r>
            <a:r>
              <a:rPr lang="en-US" sz="2000" b="1" i="1" dirty="0" err="1"/>
              <a:t>formalara</a:t>
            </a:r>
            <a:r>
              <a:rPr lang="en-US" sz="2000" b="1" i="1" dirty="0"/>
              <a:t> da </a:t>
            </a:r>
            <a:r>
              <a:rPr lang="en-US" sz="2000" b="1" i="1" dirty="0" err="1"/>
              <a:t>rast</a:t>
            </a:r>
            <a:r>
              <a:rPr lang="en-US" sz="2000" b="1" i="1" dirty="0"/>
              <a:t> </a:t>
            </a:r>
            <a:r>
              <a:rPr lang="en-US" sz="2000" b="1" i="1" dirty="0" err="1"/>
              <a:t>gəlinir</a:t>
            </a:r>
            <a:r>
              <a:rPr lang="en-US" sz="2000" b="1" i="1" dirty="0"/>
              <a:t>:</a:t>
            </a:r>
            <a:endParaRPr lang="en-US" sz="200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i="1" dirty="0"/>
              <a:t>-</a:t>
            </a:r>
            <a:r>
              <a:rPr lang="en-US" sz="2000" b="1" i="1" dirty="0" err="1"/>
              <a:t>Qonşuluq</a:t>
            </a:r>
            <a:r>
              <a:rPr lang="en-US" sz="2000" b="1" i="1" dirty="0"/>
              <a:t>  </a:t>
            </a:r>
            <a:r>
              <a:rPr lang="en-US" sz="2000" b="1" i="1" dirty="0" err="1"/>
              <a:t>matrisi</a:t>
            </a:r>
            <a:endParaRPr lang="en-US" sz="200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i="1" dirty="0"/>
              <a:t>-</a:t>
            </a:r>
            <a:r>
              <a:rPr lang="en-US" sz="2000" b="1" i="1" dirty="0" err="1"/>
              <a:t>Qonşuluq</a:t>
            </a:r>
            <a:r>
              <a:rPr lang="en-US" sz="2000" b="1" i="1" dirty="0"/>
              <a:t>  </a:t>
            </a:r>
            <a:r>
              <a:rPr lang="en-US" sz="2000" b="1" i="1" dirty="0" err="1"/>
              <a:t>siyahısı</a:t>
            </a:r>
            <a:endParaRPr lang="en-US" sz="200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i="1" err="1"/>
              <a:t>Qrafikdən</a:t>
            </a:r>
            <a:r>
              <a:rPr lang="en-US" sz="2000" b="1" i="1" dirty="0"/>
              <a:t> </a:t>
            </a:r>
            <a:r>
              <a:rPr lang="en-US" sz="2000" b="1" i="1" err="1"/>
              <a:t>keçmək</a:t>
            </a:r>
            <a:r>
              <a:rPr lang="en-US" sz="2000" b="1" i="1" dirty="0"/>
              <a:t> </a:t>
            </a:r>
            <a:r>
              <a:rPr lang="en-US" sz="2000" b="1" i="1" err="1"/>
              <a:t>üçün</a:t>
            </a:r>
            <a:r>
              <a:rPr lang="en-US" sz="2000" b="1" i="1" dirty="0"/>
              <a:t> </a:t>
            </a:r>
            <a:r>
              <a:rPr lang="en-US" sz="2000" b="1" i="1" err="1"/>
              <a:t>ümumi</a:t>
            </a:r>
            <a:r>
              <a:rPr lang="en-US" sz="2000" b="1" i="1" dirty="0"/>
              <a:t> </a:t>
            </a:r>
            <a:r>
              <a:rPr lang="en-US" sz="2000" b="1" i="1" err="1"/>
              <a:t>alqoritmlər</a:t>
            </a:r>
            <a:endParaRPr lang="en-US" sz="200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i="1" dirty="0"/>
              <a:t> -</a:t>
            </a:r>
            <a:r>
              <a:rPr lang="en-US" sz="2000" b="1" i="1" dirty="0" err="1"/>
              <a:t>Genişlik</a:t>
            </a:r>
            <a:r>
              <a:rPr lang="en-US" sz="2000" b="1" i="1" dirty="0"/>
              <a:t> İlk </a:t>
            </a:r>
            <a:r>
              <a:rPr lang="en-US" sz="2000" b="1" i="1" dirty="0" err="1"/>
              <a:t>Axtarış</a:t>
            </a:r>
            <a:r>
              <a:rPr lang="en-US" sz="2000" b="1" i="1" dirty="0"/>
              <a:t> - </a:t>
            </a:r>
            <a:r>
              <a:rPr lang="en-US" sz="2000" b="1" i="1" dirty="0" err="1"/>
              <a:t>səviyyəli</a:t>
            </a:r>
            <a:r>
              <a:rPr lang="en-US" sz="2000" b="1" i="1" dirty="0"/>
              <a:t> </a:t>
            </a:r>
            <a:r>
              <a:rPr lang="en-US" sz="2000" b="1" i="1" dirty="0" err="1"/>
              <a:t>keçid</a:t>
            </a:r>
            <a:endParaRPr lang="en-US" sz="2000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sz="2000" b="1" i="1" dirty="0"/>
              <a:t> -</a:t>
            </a:r>
            <a:r>
              <a:rPr lang="en-US" sz="2000" b="1" i="1" err="1"/>
              <a:t>Dərinlik</a:t>
            </a:r>
            <a:r>
              <a:rPr lang="en-US" sz="2000" b="1" i="1" dirty="0"/>
              <a:t> </a:t>
            </a:r>
            <a:r>
              <a:rPr lang="en-US" sz="2000" b="1" i="1" err="1"/>
              <a:t>axtarışı</a:t>
            </a:r>
            <a:r>
              <a:rPr lang="en-US" sz="2000" b="1" i="1" dirty="0"/>
              <a:t> - </a:t>
            </a:r>
            <a:r>
              <a:rPr lang="en-US" sz="2000" b="1" i="1" err="1"/>
              <a:t>təpələri</a:t>
            </a:r>
            <a:r>
              <a:rPr lang="en-US" sz="2000" b="1" i="1" dirty="0"/>
              <a:t> </a:t>
            </a:r>
            <a:r>
              <a:rPr lang="en-US" sz="2000" b="1" i="1" err="1"/>
              <a:t>keçmək</a:t>
            </a:r>
            <a:r>
              <a:rPr lang="en-US" sz="2000" b="1" dirty="0"/>
              <a:t>.</a:t>
            </a:r>
            <a:endParaRPr lang="en-US" sz="2000" dirty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54D7594-3A52-AF67-231A-F29D70404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8" r="26893" b="1"/>
          <a:stretch/>
        </p:blipFill>
        <p:spPr>
          <a:xfrm>
            <a:off x="6112714" y="490264"/>
            <a:ext cx="6079286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0E51CE-832F-421B-F2F9-BE3E1D089332}"/>
              </a:ext>
            </a:extLst>
          </p:cNvPr>
          <p:cNvSpPr txBox="1"/>
          <p:nvPr/>
        </p:nvSpPr>
        <p:spPr>
          <a:xfrm>
            <a:off x="-277761" y="1516627"/>
            <a:ext cx="11764296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b="1" i="1">
              <a:latin typeface="Century Gothic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b="1" i="1">
              <a:latin typeface="Century Gothic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812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C74C0-B792-46AD-A6AF-00D223882B0A}"/>
              </a:ext>
            </a:extLst>
          </p:cNvPr>
          <p:cNvSpPr txBox="1"/>
          <p:nvPr/>
        </p:nvSpPr>
        <p:spPr>
          <a:xfrm>
            <a:off x="81117" y="-344412"/>
            <a:ext cx="4606456" cy="1154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Ağaclar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29FD8-12CE-6BFB-733E-6490E023A197}"/>
              </a:ext>
            </a:extLst>
          </p:cNvPr>
          <p:cNvSpPr txBox="1"/>
          <p:nvPr/>
        </p:nvSpPr>
        <p:spPr>
          <a:xfrm>
            <a:off x="81714" y="1126091"/>
            <a:ext cx="5860439" cy="31747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Ağac</a:t>
            </a:r>
            <a:r>
              <a:rPr lang="en-US" b="1" dirty="0"/>
              <a:t> </a:t>
            </a:r>
            <a:r>
              <a:rPr lang="en-US" b="1" dirty="0" err="1"/>
              <a:t>qovşaqlardan</a:t>
            </a:r>
            <a:r>
              <a:rPr lang="en-US" b="1" dirty="0"/>
              <a:t> (</a:t>
            </a:r>
            <a:r>
              <a:rPr lang="en-US" b="1" dirty="0" err="1"/>
              <a:t>təpələrdən</a:t>
            </a:r>
            <a:r>
              <a:rPr lang="en-US" b="1" dirty="0"/>
              <a:t>)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kənarlardan</a:t>
            </a:r>
            <a:r>
              <a:rPr lang="en-US" b="1" dirty="0"/>
              <a:t> (</a:t>
            </a:r>
            <a:r>
              <a:rPr lang="en-US" b="1" dirty="0" err="1"/>
              <a:t>qövslərdən</a:t>
            </a:r>
            <a:r>
              <a:rPr lang="en-US" b="1" dirty="0"/>
              <a:t>) </a:t>
            </a:r>
            <a:r>
              <a:rPr lang="en-US" b="1" dirty="0" err="1"/>
              <a:t>ibarət</a:t>
            </a:r>
            <a:r>
              <a:rPr lang="en-US" b="1" dirty="0"/>
              <a:t> </a:t>
            </a:r>
            <a:r>
              <a:rPr lang="en-US" b="1" dirty="0" err="1"/>
              <a:t>olan</a:t>
            </a:r>
            <a:r>
              <a:rPr lang="en-US" b="1" dirty="0"/>
              <a:t> </a:t>
            </a:r>
            <a:r>
              <a:rPr lang="en-US" b="1" dirty="0" err="1"/>
              <a:t>iyerarxik</a:t>
            </a:r>
            <a:r>
              <a:rPr lang="en-US" b="1" dirty="0"/>
              <a:t> </a:t>
            </a:r>
            <a:r>
              <a:rPr lang="en-US" b="1" dirty="0" err="1"/>
              <a:t>məlumat</a:t>
            </a:r>
            <a:r>
              <a:rPr lang="en-US" b="1" dirty="0"/>
              <a:t> </a:t>
            </a:r>
            <a:r>
              <a:rPr lang="en-US" b="1" dirty="0" err="1"/>
              <a:t>strukturudur</a:t>
            </a:r>
            <a:r>
              <a:rPr lang="en-US" b="1" dirty="0"/>
              <a:t>. </a:t>
            </a:r>
            <a:r>
              <a:rPr lang="en-US" b="1" dirty="0" err="1"/>
              <a:t>Ağaclar</a:t>
            </a:r>
            <a:r>
              <a:rPr lang="en-US" b="1" dirty="0"/>
              <a:t>, </a:t>
            </a:r>
            <a:r>
              <a:rPr lang="en-US" b="1" dirty="0" err="1"/>
              <a:t>mahiyyətcə</a:t>
            </a:r>
            <a:r>
              <a:rPr lang="en-US" b="1" dirty="0"/>
              <a:t>, </a:t>
            </a:r>
            <a:r>
              <a:rPr lang="en-US" b="1" dirty="0" err="1"/>
              <a:t>döngələri</a:t>
            </a:r>
            <a:r>
              <a:rPr lang="en-US" b="1" dirty="0"/>
              <a:t> </a:t>
            </a:r>
            <a:r>
              <a:rPr lang="en-US" b="1" dirty="0" err="1"/>
              <a:t>olmayan</a:t>
            </a:r>
            <a:r>
              <a:rPr lang="en-US" b="1" dirty="0"/>
              <a:t> </a:t>
            </a:r>
            <a:r>
              <a:rPr lang="en-US" b="1" dirty="0" err="1"/>
              <a:t>əlaqəli</a:t>
            </a:r>
            <a:r>
              <a:rPr lang="en-US" b="1" dirty="0"/>
              <a:t> </a:t>
            </a:r>
            <a:r>
              <a:rPr lang="en-US" b="1" dirty="0" err="1"/>
              <a:t>qrafiklərdir.Ağac</a:t>
            </a:r>
            <a:r>
              <a:rPr lang="en-US" b="1" dirty="0"/>
              <a:t> </a:t>
            </a:r>
            <a:r>
              <a:rPr lang="en-US" b="1" dirty="0" err="1"/>
              <a:t>strukturları</a:t>
            </a:r>
            <a:r>
              <a:rPr lang="en-US" b="1" dirty="0"/>
              <a:t> </a:t>
            </a:r>
            <a:r>
              <a:rPr lang="en-US" b="1" dirty="0" err="1"/>
              <a:t>hər</a:t>
            </a:r>
            <a:r>
              <a:rPr lang="en-US" b="1" dirty="0"/>
              <a:t> </a:t>
            </a:r>
            <a:r>
              <a:rPr lang="en-US" b="1" dirty="0" err="1"/>
              <a:t>yerdə</a:t>
            </a:r>
            <a:r>
              <a:rPr lang="en-US" b="1" dirty="0"/>
              <a:t> </a:t>
            </a:r>
            <a:r>
              <a:rPr lang="en-US" b="1" dirty="0" err="1"/>
              <a:t>və</a:t>
            </a:r>
            <a:r>
              <a:rPr lang="en-US" b="1" dirty="0"/>
              <a:t> </a:t>
            </a:r>
            <a:r>
              <a:rPr lang="en-US" b="1" dirty="0" err="1"/>
              <a:t>hər</a:t>
            </a:r>
            <a:r>
              <a:rPr lang="en-US" b="1" dirty="0"/>
              <a:t> </a:t>
            </a:r>
            <a:r>
              <a:rPr lang="en-US" b="1" dirty="0" err="1"/>
              <a:t>yerdədir</a:t>
            </a:r>
            <a:r>
              <a:rPr lang="en-US" b="1" dirty="0"/>
              <a:t>. </a:t>
            </a:r>
            <a:r>
              <a:rPr lang="en-US" b="1" dirty="0" err="1"/>
              <a:t>Oyunlarda</a:t>
            </a:r>
            <a:r>
              <a:rPr lang="en-US" b="1" dirty="0"/>
              <a:t> </a:t>
            </a:r>
            <a:r>
              <a:rPr lang="en-US" b="1" dirty="0" err="1"/>
              <a:t>bacarıq</a:t>
            </a:r>
            <a:r>
              <a:rPr lang="en-US" b="1" dirty="0"/>
              <a:t> </a:t>
            </a:r>
            <a:r>
              <a:rPr lang="en-US" b="1" dirty="0" err="1"/>
              <a:t>ağacını</a:t>
            </a:r>
            <a:r>
              <a:rPr lang="en-US" b="1" dirty="0"/>
              <a:t> </a:t>
            </a:r>
            <a:r>
              <a:rPr lang="en-US" b="1" dirty="0" err="1"/>
              <a:t>hər</a:t>
            </a:r>
            <a:r>
              <a:rPr lang="en-US" b="1" dirty="0"/>
              <a:t> </a:t>
            </a:r>
            <a:r>
              <a:rPr lang="en-US" b="1" dirty="0" err="1"/>
              <a:t>kəs</a:t>
            </a:r>
            <a:r>
              <a:rPr lang="en-US" b="1" dirty="0"/>
              <a:t> </a:t>
            </a:r>
            <a:r>
              <a:rPr lang="en-US" b="1" dirty="0" err="1"/>
              <a:t>bilir.Ağacdan</a:t>
            </a:r>
            <a:r>
              <a:rPr lang="en-US" b="1" dirty="0"/>
              <a:t> </a:t>
            </a:r>
            <a:r>
              <a:rPr lang="en-US" b="1" dirty="0" err="1"/>
              <a:t>keçməyin</a:t>
            </a:r>
            <a:r>
              <a:rPr lang="en-US" b="1" dirty="0"/>
              <a:t> </a:t>
            </a:r>
            <a:r>
              <a:rPr lang="en-US" b="1" dirty="0" err="1"/>
              <a:t>üç</a:t>
            </a:r>
            <a:r>
              <a:rPr lang="en-US" b="1" dirty="0"/>
              <a:t> </a:t>
            </a:r>
            <a:r>
              <a:rPr lang="en-US" b="1" dirty="0" err="1"/>
              <a:t>yolu</a:t>
            </a:r>
            <a:r>
              <a:rPr lang="en-US" b="1" dirty="0"/>
              <a:t>: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• </a:t>
            </a:r>
            <a:r>
              <a:rPr lang="en-US" b="1" dirty="0" err="1"/>
              <a:t>Birbaşa</a:t>
            </a:r>
            <a:r>
              <a:rPr lang="en-US" b="1" dirty="0"/>
              <a:t> </a:t>
            </a:r>
            <a:r>
              <a:rPr lang="en-US" b="1" dirty="0" err="1"/>
              <a:t>ardıcıllıqla</a:t>
            </a:r>
            <a:r>
              <a:rPr lang="en-US" b="1" dirty="0"/>
              <a:t> (</a:t>
            </a:r>
            <a:r>
              <a:rPr lang="en-US" b="1" dirty="0" err="1"/>
              <a:t>yuxarıdan</a:t>
            </a:r>
            <a:r>
              <a:rPr lang="en-US" b="1" dirty="0"/>
              <a:t> </a:t>
            </a:r>
            <a:r>
              <a:rPr lang="en-US" b="1" dirty="0" err="1"/>
              <a:t>aşağıya</a:t>
            </a:r>
            <a:r>
              <a:rPr lang="en-US" b="1" dirty="0"/>
              <a:t>) - </a:t>
            </a:r>
            <a:r>
              <a:rPr lang="en-US" b="1" dirty="0" err="1"/>
              <a:t>prefiks</a:t>
            </a:r>
            <a:r>
              <a:rPr lang="en-US" b="1" dirty="0"/>
              <a:t> </a:t>
            </a:r>
            <a:r>
              <a:rPr lang="en-US" b="1" dirty="0" err="1"/>
              <a:t>forması</a:t>
            </a:r>
            <a:r>
              <a:rPr lang="en-US" b="1" dirty="0"/>
              <a:t>.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• </a:t>
            </a:r>
            <a:r>
              <a:rPr lang="en-US" b="1" dirty="0" err="1"/>
              <a:t>Simmetrik</a:t>
            </a:r>
            <a:r>
              <a:rPr lang="en-US" b="1" dirty="0"/>
              <a:t> </a:t>
            </a:r>
            <a:r>
              <a:rPr lang="en-US" b="1" dirty="0" err="1"/>
              <a:t>qaydada</a:t>
            </a:r>
            <a:r>
              <a:rPr lang="en-US" b="1" dirty="0"/>
              <a:t> (soldan </a:t>
            </a:r>
            <a:r>
              <a:rPr lang="en-US" b="1" dirty="0" err="1"/>
              <a:t>sağa</a:t>
            </a:r>
            <a:r>
              <a:rPr lang="en-US" b="1" dirty="0"/>
              <a:t>) - </a:t>
            </a:r>
            <a:r>
              <a:rPr lang="en-US" b="1" dirty="0" err="1"/>
              <a:t>infiks</a:t>
            </a:r>
            <a:r>
              <a:rPr lang="en-US" b="1" dirty="0"/>
              <a:t> </a:t>
            </a:r>
            <a:r>
              <a:rPr lang="en-US" b="1" dirty="0" err="1"/>
              <a:t>forması</a:t>
            </a:r>
            <a:r>
              <a:rPr lang="en-US" b="1" dirty="0"/>
              <a:t>.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• </a:t>
            </a:r>
            <a:r>
              <a:rPr lang="en-US" b="1" dirty="0" err="1"/>
              <a:t>Əks</a:t>
            </a:r>
            <a:r>
              <a:rPr lang="en-US" b="1" dirty="0"/>
              <a:t> </a:t>
            </a:r>
            <a:r>
              <a:rPr lang="en-US" b="1" dirty="0" err="1"/>
              <a:t>ardıcıllıqla</a:t>
            </a:r>
            <a:r>
              <a:rPr lang="en-US" b="1" dirty="0"/>
              <a:t> (</a:t>
            </a:r>
            <a:r>
              <a:rPr lang="en-US" b="1" dirty="0" err="1"/>
              <a:t>aşağıdan</a:t>
            </a:r>
            <a:r>
              <a:rPr lang="en-US" b="1" dirty="0"/>
              <a:t> </a:t>
            </a:r>
            <a:r>
              <a:rPr lang="en-US" b="1" dirty="0" err="1"/>
              <a:t>yuxarıya</a:t>
            </a:r>
            <a:r>
              <a:rPr lang="en-US" b="1" dirty="0"/>
              <a:t>) - </a:t>
            </a:r>
            <a:r>
              <a:rPr lang="en-US" b="1" dirty="0" err="1"/>
              <a:t>postfiks</a:t>
            </a:r>
            <a:r>
              <a:rPr lang="en-US" b="1" dirty="0"/>
              <a:t> </a:t>
            </a:r>
            <a:r>
              <a:rPr lang="en-US" b="1" dirty="0" err="1"/>
              <a:t>forması</a:t>
            </a:r>
            <a:r>
              <a:rPr lang="en-US" b="1" dirty="0"/>
              <a:t>. Trie (</a:t>
            </a:r>
            <a:r>
              <a:rPr lang="en-US" b="1" dirty="0" err="1"/>
              <a:t>prefiks</a:t>
            </a:r>
            <a:r>
              <a:rPr lang="en-US" b="1" dirty="0"/>
              <a:t> </a:t>
            </a:r>
            <a:r>
              <a:rPr lang="en-US" b="1" dirty="0" err="1"/>
              <a:t>ağacı</a:t>
            </a:r>
            <a:r>
              <a:rPr lang="en-US" b="1" dirty="0"/>
              <a:t>)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err="1"/>
              <a:t>Simlər</a:t>
            </a:r>
            <a:r>
              <a:rPr lang="en-US" b="1" dirty="0"/>
              <a:t> </a:t>
            </a:r>
            <a:r>
              <a:rPr lang="en-US" b="1" err="1"/>
              <a:t>üçün</a:t>
            </a:r>
            <a:r>
              <a:rPr lang="en-US" b="1" dirty="0"/>
              <a:t> </a:t>
            </a:r>
            <a:r>
              <a:rPr lang="en-US" b="1" err="1"/>
              <a:t>bir</a:t>
            </a:r>
            <a:r>
              <a:rPr lang="en-US" b="1" dirty="0"/>
              <a:t> </a:t>
            </a:r>
            <a:r>
              <a:rPr lang="en-US" b="1" err="1"/>
              <a:t>növ</a:t>
            </a:r>
            <a:r>
              <a:rPr lang="en-US" b="1" dirty="0"/>
              <a:t> </a:t>
            </a:r>
            <a:r>
              <a:rPr lang="en-US" b="1" err="1"/>
              <a:t>ağac</a:t>
            </a:r>
            <a:r>
              <a:rPr lang="en-US" b="1" dirty="0"/>
              <a:t>, </a:t>
            </a:r>
            <a:r>
              <a:rPr lang="en-US" b="1" err="1"/>
              <a:t>sürətli</a:t>
            </a:r>
            <a:r>
              <a:rPr lang="en-US" b="1" dirty="0"/>
              <a:t> </a:t>
            </a:r>
            <a:r>
              <a:rPr lang="en-US" b="1" err="1"/>
              <a:t>axtarış</a:t>
            </a:r>
            <a:r>
              <a:rPr lang="en-US" b="1" dirty="0"/>
              <a:t>. </a:t>
            </a:r>
            <a:r>
              <a:rPr lang="en-US" b="1" err="1"/>
              <a:t>Lüğətlər</a:t>
            </a:r>
            <a:r>
              <a:rPr lang="en-US" b="1" dirty="0"/>
              <a:t>. T9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en-US" b="1" err="1"/>
              <a:t>Belə</a:t>
            </a:r>
            <a:r>
              <a:rPr lang="en-US" b="1" dirty="0"/>
              <a:t> </a:t>
            </a:r>
            <a:r>
              <a:rPr lang="en-US" b="1" err="1"/>
              <a:t>bir</a:t>
            </a:r>
            <a:r>
              <a:rPr lang="en-US" b="1" dirty="0"/>
              <a:t> </a:t>
            </a:r>
            <a:r>
              <a:rPr lang="en-US" b="1" err="1"/>
              <a:t>ağac</a:t>
            </a:r>
            <a:r>
              <a:rPr lang="en-US" b="1" dirty="0"/>
              <a:t> "</a:t>
            </a:r>
            <a:r>
              <a:rPr lang="en-US" b="1" err="1"/>
              <a:t>yuxarı</a:t>
            </a:r>
            <a:r>
              <a:rPr lang="en-US" b="1" dirty="0"/>
              <a:t>", "</a:t>
            </a:r>
            <a:r>
              <a:rPr lang="en-US" b="1" err="1"/>
              <a:t>beləliklə</a:t>
            </a:r>
            <a:r>
              <a:rPr lang="en-US" b="1" dirty="0"/>
              <a:t>" </a:t>
            </a:r>
            <a:r>
              <a:rPr lang="en-US" b="1" err="1"/>
              <a:t>və</a:t>
            </a:r>
            <a:r>
              <a:rPr lang="en-US" b="1" dirty="0"/>
              <a:t> "</a:t>
            </a:r>
            <a:r>
              <a:rPr lang="en-US" b="1" err="1"/>
              <a:t>onların</a:t>
            </a:r>
            <a:r>
              <a:rPr lang="en-US" b="1" dirty="0"/>
              <a:t>" </a:t>
            </a:r>
            <a:r>
              <a:rPr lang="en-US" b="1" err="1"/>
              <a:t>sözlərini</a:t>
            </a:r>
            <a:r>
              <a:rPr lang="en-US" b="1" dirty="0"/>
              <a:t> </a:t>
            </a:r>
            <a:r>
              <a:rPr lang="en-US" b="1" err="1"/>
              <a:t>belə</a:t>
            </a:r>
            <a:r>
              <a:rPr lang="en-US" b="1" dirty="0"/>
              <a:t> </a:t>
            </a:r>
            <a:r>
              <a:rPr lang="en-US" b="1" err="1"/>
              <a:t>saxlayır</a:t>
            </a:r>
            <a:r>
              <a:rPr lang="en-US" b="1" dirty="0"/>
              <a:t>.</a:t>
            </a:r>
            <a:endParaRPr lang="en-US" dirty="0"/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US" sz="1100" b="1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21D3D989-B417-C4AC-26DB-456FCDA39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" b="-2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13525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SplashVTI</vt:lpstr>
      <vt:lpstr> İNFORMASİYA TEXNOLOGİYALARININ ƏSASLARI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DİQQƏTİNİZƏ GÖRƏ TƏŞƏKKÜRLƏR:)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375</cp:revision>
  <dcterms:created xsi:type="dcterms:W3CDTF">2022-11-23T19:51:37Z</dcterms:created>
  <dcterms:modified xsi:type="dcterms:W3CDTF">2022-11-24T08:29:28Z</dcterms:modified>
</cp:coreProperties>
</file>